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306" r:id="rId5"/>
    <p:sldId id="259" r:id="rId6"/>
    <p:sldId id="308" r:id="rId7"/>
    <p:sldId id="287" r:id="rId8"/>
    <p:sldId id="286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67" r:id="rId23"/>
    <p:sldId id="276" r:id="rId24"/>
    <p:sldId id="257" r:id="rId25"/>
    <p:sldId id="277" r:id="rId26"/>
    <p:sldId id="304" r:id="rId27"/>
    <p:sldId id="305" r:id="rId28"/>
    <p:sldId id="258" r:id="rId29"/>
    <p:sldId id="261" r:id="rId30"/>
    <p:sldId id="295" r:id="rId31"/>
    <p:sldId id="298" r:id="rId32"/>
    <p:sldId id="297" r:id="rId33"/>
    <p:sldId id="292" r:id="rId34"/>
    <p:sldId id="302" r:id="rId35"/>
    <p:sldId id="294" r:id="rId36"/>
    <p:sldId id="30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EF06E5-1E5A-4FE0-8409-618C99885A6D}" v="67" dt="2019-12-04T18:11:22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5" autoAdjust="0"/>
    <p:restoredTop sz="94660"/>
  </p:normalViewPr>
  <p:slideViewPr>
    <p:cSldViewPr snapToGrid="0">
      <p:cViewPr varScale="1">
        <p:scale>
          <a:sx n="87" d="100"/>
          <a:sy n="87" d="100"/>
        </p:scale>
        <p:origin x="40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werton, Emily" userId="d89992dc-f319-4154-a6fc-945a1a311304" providerId="ADAL" clId="{90EF06E5-1E5A-4FE0-8409-618C99885A6D}"/>
    <pc:docChg chg="undo custSel addSld delSld modSld sldOrd">
      <pc:chgData name="Howerton, Emily" userId="d89992dc-f319-4154-a6fc-945a1a311304" providerId="ADAL" clId="{90EF06E5-1E5A-4FE0-8409-618C99885A6D}" dt="2019-12-04T18:11:37.462" v="2002" actId="1076"/>
      <pc:docMkLst>
        <pc:docMk/>
      </pc:docMkLst>
      <pc:sldChg chg="addSp delSp modSp">
        <pc:chgData name="Howerton, Emily" userId="d89992dc-f319-4154-a6fc-945a1a311304" providerId="ADAL" clId="{90EF06E5-1E5A-4FE0-8409-618C99885A6D}" dt="2019-12-04T13:10:46.713" v="14"/>
        <pc:sldMkLst>
          <pc:docMk/>
          <pc:sldMk cId="3680199050" sldId="257"/>
        </pc:sldMkLst>
        <pc:spChg chg="del">
          <ac:chgData name="Howerton, Emily" userId="d89992dc-f319-4154-a6fc-945a1a311304" providerId="ADAL" clId="{90EF06E5-1E5A-4FE0-8409-618C99885A6D}" dt="2019-12-04T13:09:40.950" v="3"/>
          <ac:spMkLst>
            <pc:docMk/>
            <pc:sldMk cId="3680199050" sldId="257"/>
            <ac:spMk id="3" creationId="{5995BFC4-1674-4918-B353-B5EE4614C116}"/>
          </ac:spMkLst>
        </pc:spChg>
        <pc:spChg chg="add del mod">
          <ac:chgData name="Howerton, Emily" userId="d89992dc-f319-4154-a6fc-945a1a311304" providerId="ADAL" clId="{90EF06E5-1E5A-4FE0-8409-618C99885A6D}" dt="2019-12-04T13:10:46.713" v="14"/>
          <ac:spMkLst>
            <pc:docMk/>
            <pc:sldMk cId="3680199050" sldId="257"/>
            <ac:spMk id="4" creationId="{14DF2E17-AA6A-4BEA-81A2-0AB0066BDFC7}"/>
          </ac:spMkLst>
        </pc:spChg>
        <pc:spChg chg="add del mod">
          <ac:chgData name="Howerton, Emily" userId="d89992dc-f319-4154-a6fc-945a1a311304" providerId="ADAL" clId="{90EF06E5-1E5A-4FE0-8409-618C99885A6D}" dt="2019-12-04T13:10:46.713" v="14"/>
          <ac:spMkLst>
            <pc:docMk/>
            <pc:sldMk cId="3680199050" sldId="257"/>
            <ac:spMk id="5" creationId="{6CAF6B45-E381-47AA-A4CA-494CAB9D8A3A}"/>
          </ac:spMkLst>
        </pc:spChg>
        <pc:spChg chg="add del mod">
          <ac:chgData name="Howerton, Emily" userId="d89992dc-f319-4154-a6fc-945a1a311304" providerId="ADAL" clId="{90EF06E5-1E5A-4FE0-8409-618C99885A6D}" dt="2019-12-04T13:10:46.713" v="14"/>
          <ac:spMkLst>
            <pc:docMk/>
            <pc:sldMk cId="3680199050" sldId="257"/>
            <ac:spMk id="6" creationId="{47386E80-92C5-4333-9DC7-3B6194E866F6}"/>
          </ac:spMkLst>
        </pc:spChg>
      </pc:sldChg>
      <pc:sldChg chg="addSp delSp modSp">
        <pc:chgData name="Howerton, Emily" userId="d89992dc-f319-4154-a6fc-945a1a311304" providerId="ADAL" clId="{90EF06E5-1E5A-4FE0-8409-618C99885A6D}" dt="2019-12-04T18:11:37.462" v="2002" actId="1076"/>
        <pc:sldMkLst>
          <pc:docMk/>
          <pc:sldMk cId="1229760010" sldId="258"/>
        </pc:sldMkLst>
        <pc:spChg chg="del">
          <ac:chgData name="Howerton, Emily" userId="d89992dc-f319-4154-a6fc-945a1a311304" providerId="ADAL" clId="{90EF06E5-1E5A-4FE0-8409-618C99885A6D}" dt="2019-12-04T13:09:35.856" v="2"/>
          <ac:spMkLst>
            <pc:docMk/>
            <pc:sldMk cId="1229760010" sldId="258"/>
            <ac:spMk id="3" creationId="{0F4ACB00-C980-4682-908B-4B8D48C7D194}"/>
          </ac:spMkLst>
        </pc:spChg>
        <pc:spChg chg="add mod">
          <ac:chgData name="Howerton, Emily" userId="d89992dc-f319-4154-a6fc-945a1a311304" providerId="ADAL" clId="{90EF06E5-1E5A-4FE0-8409-618C99885A6D}" dt="2019-12-04T18:11:17.743" v="1995" actId="20577"/>
          <ac:spMkLst>
            <pc:docMk/>
            <pc:sldMk cId="1229760010" sldId="258"/>
            <ac:spMk id="3" creationId="{EF06418A-60C4-48CC-B0C0-FECBB3EB9833}"/>
          </ac:spMkLst>
        </pc:spChg>
        <pc:spChg chg="add del mod">
          <ac:chgData name="Howerton, Emily" userId="d89992dc-f319-4154-a6fc-945a1a311304" providerId="ADAL" clId="{90EF06E5-1E5A-4FE0-8409-618C99885A6D}" dt="2019-12-04T18:10:26.856" v="1832"/>
          <ac:spMkLst>
            <pc:docMk/>
            <pc:sldMk cId="1229760010" sldId="258"/>
            <ac:spMk id="4" creationId="{F126C813-A91B-4C0A-A6EF-87EEA17E85F4}"/>
          </ac:spMkLst>
        </pc:spChg>
        <pc:spChg chg="add del mod">
          <ac:chgData name="Howerton, Emily" userId="d89992dc-f319-4154-a6fc-945a1a311304" providerId="ADAL" clId="{90EF06E5-1E5A-4FE0-8409-618C99885A6D}" dt="2019-12-04T18:10:34.381" v="1834"/>
          <ac:spMkLst>
            <pc:docMk/>
            <pc:sldMk cId="1229760010" sldId="258"/>
            <ac:spMk id="5" creationId="{EEF6713C-DF2D-4EDF-BB4A-8FD5AE9F391A}"/>
          </ac:spMkLst>
        </pc:spChg>
        <pc:graphicFrameChg chg="add mod">
          <ac:chgData name="Howerton, Emily" userId="d89992dc-f319-4154-a6fc-945a1a311304" providerId="ADAL" clId="{90EF06E5-1E5A-4FE0-8409-618C99885A6D}" dt="2019-12-04T18:11:37.462" v="2002" actId="1076"/>
          <ac:graphicFrameMkLst>
            <pc:docMk/>
            <pc:sldMk cId="1229760010" sldId="258"/>
            <ac:graphicFrameMk id="6" creationId="{4AD900B1-DCC6-43B5-84C1-FC7BBB5FF954}"/>
          </ac:graphicFrameMkLst>
        </pc:graphicFrameChg>
        <pc:picChg chg="add mod">
          <ac:chgData name="Howerton, Emily" userId="d89992dc-f319-4154-a6fc-945a1a311304" providerId="ADAL" clId="{90EF06E5-1E5A-4FE0-8409-618C99885A6D}" dt="2019-12-04T18:11:32.903" v="2001" actId="1076"/>
          <ac:picMkLst>
            <pc:docMk/>
            <pc:sldMk cId="1229760010" sldId="258"/>
            <ac:picMk id="8" creationId="{3F84BB3B-4BD9-4D78-8F61-9C84422E24D4}"/>
          </ac:picMkLst>
        </pc:picChg>
      </pc:sldChg>
      <pc:sldChg chg="modSp">
        <pc:chgData name="Howerton, Emily" userId="d89992dc-f319-4154-a6fc-945a1a311304" providerId="ADAL" clId="{90EF06E5-1E5A-4FE0-8409-618C99885A6D}" dt="2019-12-04T13:10:23.829" v="12" actId="27636"/>
        <pc:sldMkLst>
          <pc:docMk/>
          <pc:sldMk cId="1377591680" sldId="259"/>
        </pc:sldMkLst>
        <pc:spChg chg="mod">
          <ac:chgData name="Howerton, Emily" userId="d89992dc-f319-4154-a6fc-945a1a311304" providerId="ADAL" clId="{90EF06E5-1E5A-4FE0-8409-618C99885A6D}" dt="2019-12-04T13:10:19.185" v="10" actId="14100"/>
          <ac:spMkLst>
            <pc:docMk/>
            <pc:sldMk cId="1377591680" sldId="259"/>
            <ac:spMk id="2" creationId="{01979DAD-BB66-4A0D-B2DB-D899C8F44F2C}"/>
          </ac:spMkLst>
        </pc:spChg>
        <pc:spChg chg="mod">
          <ac:chgData name="Howerton, Emily" userId="d89992dc-f319-4154-a6fc-945a1a311304" providerId="ADAL" clId="{90EF06E5-1E5A-4FE0-8409-618C99885A6D}" dt="2019-12-04T13:10:23.829" v="12" actId="27636"/>
          <ac:spMkLst>
            <pc:docMk/>
            <pc:sldMk cId="1377591680" sldId="259"/>
            <ac:spMk id="1031" creationId="{AB982853-88D3-4E8E-B740-95D64797E897}"/>
          </ac:spMkLst>
        </pc:spChg>
      </pc:sldChg>
      <pc:sldChg chg="modSp">
        <pc:chgData name="Howerton, Emily" userId="d89992dc-f319-4154-a6fc-945a1a311304" providerId="ADAL" clId="{90EF06E5-1E5A-4FE0-8409-618C99885A6D}" dt="2019-12-04T13:10:07.562" v="8" actId="207"/>
        <pc:sldMkLst>
          <pc:docMk/>
          <pc:sldMk cId="3400126953" sldId="260"/>
        </pc:sldMkLst>
        <pc:spChg chg="mod">
          <ac:chgData name="Howerton, Emily" userId="d89992dc-f319-4154-a6fc-945a1a311304" providerId="ADAL" clId="{90EF06E5-1E5A-4FE0-8409-618C99885A6D}" dt="2019-12-04T13:09:03.837" v="1" actId="27636"/>
          <ac:spMkLst>
            <pc:docMk/>
            <pc:sldMk cId="3400126953" sldId="260"/>
            <ac:spMk id="3" creationId="{338515BD-B346-4529-881C-53FB939D3289}"/>
          </ac:spMkLst>
        </pc:spChg>
        <pc:spChg chg="mod">
          <ac:chgData name="Howerton, Emily" userId="d89992dc-f319-4154-a6fc-945a1a311304" providerId="ADAL" clId="{90EF06E5-1E5A-4FE0-8409-618C99885A6D}" dt="2019-12-04T13:09:54.158" v="5" actId="14100"/>
          <ac:spMkLst>
            <pc:docMk/>
            <pc:sldMk cId="3400126953" sldId="260"/>
            <ac:spMk id="5" creationId="{357ACED6-B9D4-4A8B-9066-B4642A3ED6E7}"/>
          </ac:spMkLst>
        </pc:spChg>
        <pc:spChg chg="mod ord">
          <ac:chgData name="Howerton, Emily" userId="d89992dc-f319-4154-a6fc-945a1a311304" providerId="ADAL" clId="{90EF06E5-1E5A-4FE0-8409-618C99885A6D}" dt="2019-12-04T13:10:04.662" v="7" actId="207"/>
          <ac:spMkLst>
            <pc:docMk/>
            <pc:sldMk cId="3400126953" sldId="260"/>
            <ac:spMk id="8" creationId="{C46990F1-0BAD-416E-9C20-C113830820C4}"/>
          </ac:spMkLst>
        </pc:spChg>
        <pc:spChg chg="mod">
          <ac:chgData name="Howerton, Emily" userId="d89992dc-f319-4154-a6fc-945a1a311304" providerId="ADAL" clId="{90EF06E5-1E5A-4FE0-8409-618C99885A6D}" dt="2019-12-04T13:10:07.562" v="8" actId="207"/>
          <ac:spMkLst>
            <pc:docMk/>
            <pc:sldMk cId="3400126953" sldId="260"/>
            <ac:spMk id="10" creationId="{0C816FDC-2C70-4932-B2FA-A1E6FF06C703}"/>
          </ac:spMkLst>
        </pc:spChg>
      </pc:sldChg>
      <pc:sldChg chg="addSp delSp modSp">
        <pc:chgData name="Howerton, Emily" userId="d89992dc-f319-4154-a6fc-945a1a311304" providerId="ADAL" clId="{90EF06E5-1E5A-4FE0-8409-618C99885A6D}" dt="2019-12-04T13:09:45.424" v="4"/>
        <pc:sldMkLst>
          <pc:docMk/>
          <pc:sldMk cId="1332316374" sldId="261"/>
        </pc:sldMkLst>
        <pc:spChg chg="del">
          <ac:chgData name="Howerton, Emily" userId="d89992dc-f319-4154-a6fc-945a1a311304" providerId="ADAL" clId="{90EF06E5-1E5A-4FE0-8409-618C99885A6D}" dt="2019-12-04T13:09:45.424" v="4"/>
          <ac:spMkLst>
            <pc:docMk/>
            <pc:sldMk cId="1332316374" sldId="261"/>
            <ac:spMk id="3" creationId="{E7C9D5BB-6188-41D9-BD7C-3C9AA4052944}"/>
          </ac:spMkLst>
        </pc:spChg>
        <pc:spChg chg="add mod">
          <ac:chgData name="Howerton, Emily" userId="d89992dc-f319-4154-a6fc-945a1a311304" providerId="ADAL" clId="{90EF06E5-1E5A-4FE0-8409-618C99885A6D}" dt="2019-12-04T13:09:45.424" v="4"/>
          <ac:spMkLst>
            <pc:docMk/>
            <pc:sldMk cId="1332316374" sldId="261"/>
            <ac:spMk id="4" creationId="{AA71B396-8239-4D5D-BAD7-BC8B07402B06}"/>
          </ac:spMkLst>
        </pc:spChg>
      </pc:sldChg>
      <pc:sldChg chg="addSp delSp modSp add">
        <pc:chgData name="Howerton, Emily" userId="d89992dc-f319-4154-a6fc-945a1a311304" providerId="ADAL" clId="{90EF06E5-1E5A-4FE0-8409-618C99885A6D}" dt="2019-12-04T14:18:17.349" v="626" actId="478"/>
        <pc:sldMkLst>
          <pc:docMk/>
          <pc:sldMk cId="2990771166" sldId="277"/>
        </pc:sldMkLst>
        <pc:spChg chg="del">
          <ac:chgData name="Howerton, Emily" userId="d89992dc-f319-4154-a6fc-945a1a311304" providerId="ADAL" clId="{90EF06E5-1E5A-4FE0-8409-618C99885A6D}" dt="2019-12-04T13:10:51.076" v="16"/>
          <ac:spMkLst>
            <pc:docMk/>
            <pc:sldMk cId="2990771166" sldId="277"/>
            <ac:spMk id="2" creationId="{58339FC6-F366-4DE5-B902-359EE9F1E362}"/>
          </ac:spMkLst>
        </pc:spChg>
        <pc:spChg chg="del">
          <ac:chgData name="Howerton, Emily" userId="d89992dc-f319-4154-a6fc-945a1a311304" providerId="ADAL" clId="{90EF06E5-1E5A-4FE0-8409-618C99885A6D}" dt="2019-12-04T13:10:51.076" v="16"/>
          <ac:spMkLst>
            <pc:docMk/>
            <pc:sldMk cId="2990771166" sldId="277"/>
            <ac:spMk id="3" creationId="{7CF17A5A-C14C-4CA2-830D-41E703D572A7}"/>
          </ac:spMkLst>
        </pc:spChg>
        <pc:spChg chg="add mod">
          <ac:chgData name="Howerton, Emily" userId="d89992dc-f319-4154-a6fc-945a1a311304" providerId="ADAL" clId="{90EF06E5-1E5A-4FE0-8409-618C99885A6D}" dt="2019-12-04T13:10:55.162" v="41" actId="20577"/>
          <ac:spMkLst>
            <pc:docMk/>
            <pc:sldMk cId="2990771166" sldId="277"/>
            <ac:spMk id="4" creationId="{ED92E348-303B-45AE-90DF-B034AA6D6967}"/>
          </ac:spMkLst>
        </pc:spChg>
        <pc:spChg chg="add del mod">
          <ac:chgData name="Howerton, Emily" userId="d89992dc-f319-4154-a6fc-945a1a311304" providerId="ADAL" clId="{90EF06E5-1E5A-4FE0-8409-618C99885A6D}" dt="2019-12-04T13:11:13.500" v="42" actId="931"/>
          <ac:spMkLst>
            <pc:docMk/>
            <pc:sldMk cId="2990771166" sldId="277"/>
            <ac:spMk id="5" creationId="{9A9285DC-4466-4760-BD47-C8DCF5D5AFD0}"/>
          </ac:spMkLst>
        </pc:spChg>
        <pc:spChg chg="add del mod">
          <ac:chgData name="Howerton, Emily" userId="d89992dc-f319-4154-a6fc-945a1a311304" providerId="ADAL" clId="{90EF06E5-1E5A-4FE0-8409-618C99885A6D}" dt="2019-12-04T13:11:20.973" v="43" actId="931"/>
          <ac:spMkLst>
            <pc:docMk/>
            <pc:sldMk cId="2990771166" sldId="277"/>
            <ac:spMk id="6" creationId="{222522E7-0C6A-4E23-AEDD-11BE0CF5705D}"/>
          </ac:spMkLst>
        </pc:spChg>
        <pc:spChg chg="add del mod">
          <ac:chgData name="Howerton, Emily" userId="d89992dc-f319-4154-a6fc-945a1a311304" providerId="ADAL" clId="{90EF06E5-1E5A-4FE0-8409-618C99885A6D}" dt="2019-12-04T13:36:57.902" v="47" actId="931"/>
          <ac:spMkLst>
            <pc:docMk/>
            <pc:sldMk cId="2990771166" sldId="277"/>
            <ac:spMk id="12" creationId="{DD502B41-468C-420D-B1CC-F8FEBA689441}"/>
          </ac:spMkLst>
        </pc:spChg>
        <pc:spChg chg="add del mod">
          <ac:chgData name="Howerton, Emily" userId="d89992dc-f319-4154-a6fc-945a1a311304" providerId="ADAL" clId="{90EF06E5-1E5A-4FE0-8409-618C99885A6D}" dt="2019-12-04T13:52:50.717" v="58" actId="931"/>
          <ac:spMkLst>
            <pc:docMk/>
            <pc:sldMk cId="2990771166" sldId="277"/>
            <ac:spMk id="16" creationId="{9B85F0B2-03FD-4C65-9C9C-03A861F8FBCA}"/>
          </ac:spMkLst>
        </pc:spChg>
        <pc:spChg chg="add del mod">
          <ac:chgData name="Howerton, Emily" userId="d89992dc-f319-4154-a6fc-945a1a311304" providerId="ADAL" clId="{90EF06E5-1E5A-4FE0-8409-618C99885A6D}" dt="2019-12-04T14:18:17.349" v="626" actId="478"/>
          <ac:spMkLst>
            <pc:docMk/>
            <pc:sldMk cId="2990771166" sldId="277"/>
            <ac:spMk id="20" creationId="{658CA6A1-E3D1-4071-88B5-8DFC46FB83F9}"/>
          </ac:spMkLst>
        </pc:spChg>
        <pc:picChg chg="add del mod modCrop">
          <ac:chgData name="Howerton, Emily" userId="d89992dc-f319-4154-a6fc-945a1a311304" providerId="ADAL" clId="{90EF06E5-1E5A-4FE0-8409-618C99885A6D}" dt="2019-12-04T14:18:17.349" v="626" actId="478"/>
          <ac:picMkLst>
            <pc:docMk/>
            <pc:sldMk cId="2990771166" sldId="277"/>
            <ac:picMk id="8" creationId="{5E781AC9-DE74-4BEB-BA24-DEB28B8C043C}"/>
          </ac:picMkLst>
        </pc:picChg>
        <pc:picChg chg="add del mod">
          <ac:chgData name="Howerton, Emily" userId="d89992dc-f319-4154-a6fc-945a1a311304" providerId="ADAL" clId="{90EF06E5-1E5A-4FE0-8409-618C99885A6D}" dt="2019-12-04T13:36:53.822" v="46" actId="478"/>
          <ac:picMkLst>
            <pc:docMk/>
            <pc:sldMk cId="2990771166" sldId="277"/>
            <ac:picMk id="10" creationId="{3B1370D8-3835-4F63-A9C9-52D1C87A89CA}"/>
          </ac:picMkLst>
        </pc:picChg>
        <pc:picChg chg="add del mod">
          <ac:chgData name="Howerton, Emily" userId="d89992dc-f319-4154-a6fc-945a1a311304" providerId="ADAL" clId="{90EF06E5-1E5A-4FE0-8409-618C99885A6D}" dt="2019-12-04T13:38:00.021" v="57" actId="478"/>
          <ac:picMkLst>
            <pc:docMk/>
            <pc:sldMk cId="2990771166" sldId="277"/>
            <ac:picMk id="14" creationId="{41782BDD-E9D8-4FB5-A19A-CA812987C1A7}"/>
          </ac:picMkLst>
        </pc:picChg>
        <pc:picChg chg="add mod">
          <ac:chgData name="Howerton, Emily" userId="d89992dc-f319-4154-a6fc-945a1a311304" providerId="ADAL" clId="{90EF06E5-1E5A-4FE0-8409-618C99885A6D}" dt="2019-12-04T13:53:06.031" v="62" actId="1076"/>
          <ac:picMkLst>
            <pc:docMk/>
            <pc:sldMk cId="2990771166" sldId="277"/>
            <ac:picMk id="18" creationId="{7F1B25AE-CC7B-44EA-B32F-AA093179DF2E}"/>
          </ac:picMkLst>
        </pc:picChg>
      </pc:sldChg>
      <pc:sldChg chg="addSp delSp modSp add del">
        <pc:chgData name="Howerton, Emily" userId="d89992dc-f319-4154-a6fc-945a1a311304" providerId="ADAL" clId="{90EF06E5-1E5A-4FE0-8409-618C99885A6D}" dt="2019-12-04T18:09:47.685" v="1821" actId="2696"/>
        <pc:sldMkLst>
          <pc:docMk/>
          <pc:sldMk cId="467354453" sldId="278"/>
        </pc:sldMkLst>
        <pc:spChg chg="mod">
          <ac:chgData name="Howerton, Emily" userId="d89992dc-f319-4154-a6fc-945a1a311304" providerId="ADAL" clId="{90EF06E5-1E5A-4FE0-8409-618C99885A6D}" dt="2019-12-04T17:55:47.996" v="865" actId="20577"/>
          <ac:spMkLst>
            <pc:docMk/>
            <pc:sldMk cId="467354453" sldId="278"/>
            <ac:spMk id="2" creationId="{D8EF359D-1D14-4EB9-BA93-6009D5F4FE18}"/>
          </ac:spMkLst>
        </pc:spChg>
        <pc:spChg chg="del">
          <ac:chgData name="Howerton, Emily" userId="d89992dc-f319-4154-a6fc-945a1a311304" providerId="ADAL" clId="{90EF06E5-1E5A-4FE0-8409-618C99885A6D}" dt="2019-12-04T17:57:13.019" v="880"/>
          <ac:spMkLst>
            <pc:docMk/>
            <pc:sldMk cId="467354453" sldId="278"/>
            <ac:spMk id="3" creationId="{0AF47B26-0A6B-4C21-9A9B-B70AF581D8F6}"/>
          </ac:spMkLst>
        </pc:spChg>
        <pc:spChg chg="del">
          <ac:chgData name="Howerton, Emily" userId="d89992dc-f319-4154-a6fc-945a1a311304" providerId="ADAL" clId="{90EF06E5-1E5A-4FE0-8409-618C99885A6D}" dt="2019-12-04T17:57:13.019" v="880"/>
          <ac:spMkLst>
            <pc:docMk/>
            <pc:sldMk cId="467354453" sldId="278"/>
            <ac:spMk id="4" creationId="{ADF8B275-5EE9-4FBD-885B-2B8AF1A06035}"/>
          </ac:spMkLst>
        </pc:spChg>
        <pc:spChg chg="add mod">
          <ac:chgData name="Howerton, Emily" userId="d89992dc-f319-4154-a6fc-945a1a311304" providerId="ADAL" clId="{90EF06E5-1E5A-4FE0-8409-618C99885A6D}" dt="2019-12-04T18:09:39.456" v="1819" actId="113"/>
          <ac:spMkLst>
            <pc:docMk/>
            <pc:sldMk cId="467354453" sldId="278"/>
            <ac:spMk id="5" creationId="{FBD07EA1-8C1B-4C23-8C59-EBD8B3487C9E}"/>
          </ac:spMkLst>
        </pc:spChg>
        <pc:spChg chg="add del mod">
          <ac:chgData name="Howerton, Emily" userId="d89992dc-f319-4154-a6fc-945a1a311304" providerId="ADAL" clId="{90EF06E5-1E5A-4FE0-8409-618C99885A6D}" dt="2019-12-04T17:58:50.164" v="1153" actId="478"/>
          <ac:spMkLst>
            <pc:docMk/>
            <pc:sldMk cId="467354453" sldId="278"/>
            <ac:spMk id="6" creationId="{FE13519B-9B25-4A87-ADE0-FC59FFEE32CD}"/>
          </ac:spMkLst>
        </pc:spChg>
        <pc:spChg chg="add del mod">
          <ac:chgData name="Howerton, Emily" userId="d89992dc-f319-4154-a6fc-945a1a311304" providerId="ADAL" clId="{90EF06E5-1E5A-4FE0-8409-618C99885A6D}" dt="2019-12-04T17:58:48.829" v="1152" actId="478"/>
          <ac:spMkLst>
            <pc:docMk/>
            <pc:sldMk cId="467354453" sldId="278"/>
            <ac:spMk id="7" creationId="{C0BA3FB5-9DE9-4A50-A934-F496A9B1FC06}"/>
          </ac:spMkLst>
        </pc:spChg>
      </pc:sldChg>
      <pc:sldChg chg="addSp delSp modSp add ord">
        <pc:chgData name="Howerton, Emily" userId="d89992dc-f319-4154-a6fc-945a1a311304" providerId="ADAL" clId="{90EF06E5-1E5A-4FE0-8409-618C99885A6D}" dt="2019-12-04T18:03:19.219" v="1599" actId="1036"/>
        <pc:sldMkLst>
          <pc:docMk/>
          <pc:sldMk cId="473106833" sldId="279"/>
        </pc:sldMkLst>
        <pc:spChg chg="mod">
          <ac:chgData name="Howerton, Emily" userId="d89992dc-f319-4154-a6fc-945a1a311304" providerId="ADAL" clId="{90EF06E5-1E5A-4FE0-8409-618C99885A6D}" dt="2019-12-04T18:03:07.327" v="1566"/>
          <ac:spMkLst>
            <pc:docMk/>
            <pc:sldMk cId="473106833" sldId="279"/>
            <ac:spMk id="2" creationId="{C88AC29D-90CF-41F1-8A4E-0575283C0015}"/>
          </ac:spMkLst>
        </pc:spChg>
        <pc:spChg chg="del mod">
          <ac:chgData name="Howerton, Emily" userId="d89992dc-f319-4154-a6fc-945a1a311304" providerId="ADAL" clId="{90EF06E5-1E5A-4FE0-8409-618C99885A6D}" dt="2019-12-04T14:11:15.358" v="415" actId="478"/>
          <ac:spMkLst>
            <pc:docMk/>
            <pc:sldMk cId="473106833" sldId="279"/>
            <ac:spMk id="4" creationId="{186495D4-92DD-4828-AD61-CC14D7925268}"/>
          </ac:spMkLst>
        </pc:spChg>
        <pc:spChg chg="add mod">
          <ac:chgData name="Howerton, Emily" userId="d89992dc-f319-4154-a6fc-945a1a311304" providerId="ADAL" clId="{90EF06E5-1E5A-4FE0-8409-618C99885A6D}" dt="2019-12-04T18:03:19.219" v="1599" actId="1036"/>
          <ac:spMkLst>
            <pc:docMk/>
            <pc:sldMk cId="473106833" sldId="279"/>
            <ac:spMk id="6" creationId="{5763153C-3970-490C-8D22-2A766F8A05BA}"/>
          </ac:spMkLst>
        </pc:spChg>
        <pc:spChg chg="add mod">
          <ac:chgData name="Howerton, Emily" userId="d89992dc-f319-4154-a6fc-945a1a311304" providerId="ADAL" clId="{90EF06E5-1E5A-4FE0-8409-618C99885A6D}" dt="2019-12-04T18:03:19.219" v="1599" actId="1036"/>
          <ac:spMkLst>
            <pc:docMk/>
            <pc:sldMk cId="473106833" sldId="279"/>
            <ac:spMk id="8" creationId="{C8279CA9-AEA8-45B8-B3B0-F43AC5803145}"/>
          </ac:spMkLst>
        </pc:spChg>
        <pc:spChg chg="add mod">
          <ac:chgData name="Howerton, Emily" userId="d89992dc-f319-4154-a6fc-945a1a311304" providerId="ADAL" clId="{90EF06E5-1E5A-4FE0-8409-618C99885A6D}" dt="2019-12-04T14:03:11.003" v="350" actId="20577"/>
          <ac:spMkLst>
            <pc:docMk/>
            <pc:sldMk cId="473106833" sldId="279"/>
            <ac:spMk id="9" creationId="{63CA46D5-8972-4E03-AE7F-475E08D51914}"/>
          </ac:spMkLst>
        </pc:spChg>
        <pc:spChg chg="add del mod">
          <ac:chgData name="Howerton, Emily" userId="d89992dc-f319-4154-a6fc-945a1a311304" providerId="ADAL" clId="{90EF06E5-1E5A-4FE0-8409-618C99885A6D}" dt="2019-12-04T14:08:56.358" v="387" actId="478"/>
          <ac:spMkLst>
            <pc:docMk/>
            <pc:sldMk cId="473106833" sldId="279"/>
            <ac:spMk id="11" creationId="{C4E87413-DD2E-4467-B73E-094EEF93790E}"/>
          </ac:spMkLst>
        </pc:spChg>
        <pc:spChg chg="add mod">
          <ac:chgData name="Howerton, Emily" userId="d89992dc-f319-4154-a6fc-945a1a311304" providerId="ADAL" clId="{90EF06E5-1E5A-4FE0-8409-618C99885A6D}" dt="2019-12-04T18:03:19.219" v="1599" actId="1036"/>
          <ac:spMkLst>
            <pc:docMk/>
            <pc:sldMk cId="473106833" sldId="279"/>
            <ac:spMk id="13" creationId="{7DD63F0C-6C4A-4D46-B4C3-5450A51850F0}"/>
          </ac:spMkLst>
        </pc:spChg>
        <pc:spChg chg="add mod">
          <ac:chgData name="Howerton, Emily" userId="d89992dc-f319-4154-a6fc-945a1a311304" providerId="ADAL" clId="{90EF06E5-1E5A-4FE0-8409-618C99885A6D}" dt="2019-12-04T18:03:19.219" v="1599" actId="1036"/>
          <ac:spMkLst>
            <pc:docMk/>
            <pc:sldMk cId="473106833" sldId="279"/>
            <ac:spMk id="14" creationId="{0B42BF85-FA7E-4A8B-9411-02F189871373}"/>
          </ac:spMkLst>
        </pc:spChg>
        <pc:spChg chg="add mod">
          <ac:chgData name="Howerton, Emily" userId="d89992dc-f319-4154-a6fc-945a1a311304" providerId="ADAL" clId="{90EF06E5-1E5A-4FE0-8409-618C99885A6D}" dt="2019-12-04T18:03:19.219" v="1599" actId="1036"/>
          <ac:spMkLst>
            <pc:docMk/>
            <pc:sldMk cId="473106833" sldId="279"/>
            <ac:spMk id="16" creationId="{C21A523C-04BC-43AD-A313-950AA71D17EC}"/>
          </ac:spMkLst>
        </pc:spChg>
        <pc:graphicFrameChg chg="mod modGraphic">
          <ac:chgData name="Howerton, Emily" userId="d89992dc-f319-4154-a6fc-945a1a311304" providerId="ADAL" clId="{90EF06E5-1E5A-4FE0-8409-618C99885A6D}" dt="2019-12-04T18:03:19.219" v="1599" actId="1036"/>
          <ac:graphicFrameMkLst>
            <pc:docMk/>
            <pc:sldMk cId="473106833" sldId="279"/>
            <ac:graphicFrameMk id="5" creationId="{1AA8CF7D-E0C7-41BF-9FC3-054BBC6AC5D7}"/>
          </ac:graphicFrameMkLst>
        </pc:graphicFrameChg>
        <pc:graphicFrameChg chg="add mod modGraphic">
          <ac:chgData name="Howerton, Emily" userId="d89992dc-f319-4154-a6fc-945a1a311304" providerId="ADAL" clId="{90EF06E5-1E5A-4FE0-8409-618C99885A6D}" dt="2019-12-04T18:03:19.219" v="1599" actId="1036"/>
          <ac:graphicFrameMkLst>
            <pc:docMk/>
            <pc:sldMk cId="473106833" sldId="279"/>
            <ac:graphicFrameMk id="7" creationId="{9CCC3E5F-19B5-40CC-A52D-0B71BEB29F27}"/>
          </ac:graphicFrameMkLst>
        </pc:graphicFrameChg>
        <pc:graphicFrameChg chg="add del mod modGraphic">
          <ac:chgData name="Howerton, Emily" userId="d89992dc-f319-4154-a6fc-945a1a311304" providerId="ADAL" clId="{90EF06E5-1E5A-4FE0-8409-618C99885A6D}" dt="2019-12-04T14:08:56.358" v="387" actId="478"/>
          <ac:graphicFrameMkLst>
            <pc:docMk/>
            <pc:sldMk cId="473106833" sldId="279"/>
            <ac:graphicFrameMk id="10" creationId="{6B36C0FE-C764-49F5-B886-58CE1D4C77BF}"/>
          </ac:graphicFrameMkLst>
        </pc:graphicFrameChg>
        <pc:graphicFrameChg chg="add del">
          <ac:chgData name="Howerton, Emily" userId="d89992dc-f319-4154-a6fc-945a1a311304" providerId="ADAL" clId="{90EF06E5-1E5A-4FE0-8409-618C99885A6D}" dt="2019-12-04T18:02:38.555" v="1562"/>
          <ac:graphicFrameMkLst>
            <pc:docMk/>
            <pc:sldMk cId="473106833" sldId="279"/>
            <ac:graphicFrameMk id="10" creationId="{A8711E5C-4FDC-4999-A01C-DAC4F190884F}"/>
          </ac:graphicFrameMkLst>
        </pc:graphicFrameChg>
        <pc:graphicFrameChg chg="add mod modGraphic">
          <ac:chgData name="Howerton, Emily" userId="d89992dc-f319-4154-a6fc-945a1a311304" providerId="ADAL" clId="{90EF06E5-1E5A-4FE0-8409-618C99885A6D}" dt="2019-12-04T18:03:19.219" v="1599" actId="1036"/>
          <ac:graphicFrameMkLst>
            <pc:docMk/>
            <pc:sldMk cId="473106833" sldId="279"/>
            <ac:graphicFrameMk id="12" creationId="{31495213-8D5E-4CF4-9AD4-96A01CBAF398}"/>
          </ac:graphicFrameMkLst>
        </pc:graphicFrameChg>
        <pc:picChg chg="add del mod">
          <ac:chgData name="Howerton, Emily" userId="d89992dc-f319-4154-a6fc-945a1a311304" providerId="ADAL" clId="{90EF06E5-1E5A-4FE0-8409-618C99885A6D}" dt="2019-12-04T17:28:42.144" v="727" actId="478"/>
          <ac:picMkLst>
            <pc:docMk/>
            <pc:sldMk cId="473106833" sldId="279"/>
            <ac:picMk id="4" creationId="{DFDD86AD-04A2-44D4-B1EC-AE56F153949A}"/>
          </ac:picMkLst>
        </pc:picChg>
        <pc:picChg chg="add del mod">
          <ac:chgData name="Howerton, Emily" userId="d89992dc-f319-4154-a6fc-945a1a311304" providerId="ADAL" clId="{90EF06E5-1E5A-4FE0-8409-618C99885A6D}" dt="2019-12-04T17:26:37.674" v="716" actId="478"/>
          <ac:picMkLst>
            <pc:docMk/>
            <pc:sldMk cId="473106833" sldId="279"/>
            <ac:picMk id="15" creationId="{33A960BD-8106-4CE6-B14E-8A6CA5DFCAE2}"/>
          </ac:picMkLst>
        </pc:picChg>
      </pc:sldChg>
      <pc:sldChg chg="addSp delSp modSp add del ord">
        <pc:chgData name="Howerton, Emily" userId="d89992dc-f319-4154-a6fc-945a1a311304" providerId="ADAL" clId="{90EF06E5-1E5A-4FE0-8409-618C99885A6D}" dt="2019-12-04T18:02:58.794" v="1565" actId="2696"/>
        <pc:sldMkLst>
          <pc:docMk/>
          <pc:sldMk cId="350596377" sldId="280"/>
        </pc:sldMkLst>
        <pc:spChg chg="mod">
          <ac:chgData name="Howerton, Emily" userId="d89992dc-f319-4154-a6fc-945a1a311304" providerId="ADAL" clId="{90EF06E5-1E5A-4FE0-8409-618C99885A6D}" dt="2019-12-04T17:35:58.595" v="781" actId="20577"/>
          <ac:spMkLst>
            <pc:docMk/>
            <pc:sldMk cId="350596377" sldId="280"/>
            <ac:spMk id="2" creationId="{C88AC29D-90CF-41F1-8A4E-0575283C0015}"/>
          </ac:spMkLst>
        </pc:spChg>
        <pc:spChg chg="mod">
          <ac:chgData name="Howerton, Emily" userId="d89992dc-f319-4154-a6fc-945a1a311304" providerId="ADAL" clId="{90EF06E5-1E5A-4FE0-8409-618C99885A6D}" dt="2019-12-04T17:29:19.016" v="776" actId="1076"/>
          <ac:spMkLst>
            <pc:docMk/>
            <pc:sldMk cId="350596377" sldId="280"/>
            <ac:spMk id="6" creationId="{5763153C-3970-490C-8D22-2A766F8A05BA}"/>
          </ac:spMkLst>
        </pc:spChg>
        <pc:spChg chg="mod">
          <ac:chgData name="Howerton, Emily" userId="d89992dc-f319-4154-a6fc-945a1a311304" providerId="ADAL" clId="{90EF06E5-1E5A-4FE0-8409-618C99885A6D}" dt="2019-12-04T17:29:19.016" v="776" actId="1076"/>
          <ac:spMkLst>
            <pc:docMk/>
            <pc:sldMk cId="350596377" sldId="280"/>
            <ac:spMk id="8" creationId="{C8279CA9-AEA8-45B8-B3B0-F43AC5803145}"/>
          </ac:spMkLst>
        </pc:spChg>
        <pc:spChg chg="add del mod">
          <ac:chgData name="Howerton, Emily" userId="d89992dc-f319-4154-a6fc-945a1a311304" providerId="ADAL" clId="{90EF06E5-1E5A-4FE0-8409-618C99885A6D}" dt="2019-12-04T17:56:18.805" v="871" actId="478"/>
          <ac:spMkLst>
            <pc:docMk/>
            <pc:sldMk cId="350596377" sldId="280"/>
            <ac:spMk id="10" creationId="{31C63CC6-5685-47E6-8D74-BB2FC6C45E66}"/>
          </ac:spMkLst>
        </pc:spChg>
        <pc:spChg chg="mod">
          <ac:chgData name="Howerton, Emily" userId="d89992dc-f319-4154-a6fc-945a1a311304" providerId="ADAL" clId="{90EF06E5-1E5A-4FE0-8409-618C99885A6D}" dt="2019-12-04T17:29:24.112" v="779" actId="1076"/>
          <ac:spMkLst>
            <pc:docMk/>
            <pc:sldMk cId="350596377" sldId="280"/>
            <ac:spMk id="13" creationId="{7DD63F0C-6C4A-4D46-B4C3-5450A51850F0}"/>
          </ac:spMkLst>
        </pc:spChg>
        <pc:spChg chg="add mod">
          <ac:chgData name="Howerton, Emily" userId="d89992dc-f319-4154-a6fc-945a1a311304" providerId="ADAL" clId="{90EF06E5-1E5A-4FE0-8409-618C99885A6D}" dt="2019-12-04T17:56:34.004" v="873" actId="688"/>
          <ac:spMkLst>
            <pc:docMk/>
            <pc:sldMk cId="350596377" sldId="280"/>
            <ac:spMk id="14" creationId="{BF06C72D-CB6B-4401-A428-48E62D5BE877}"/>
          </ac:spMkLst>
        </pc:spChg>
        <pc:spChg chg="add mod">
          <ac:chgData name="Howerton, Emily" userId="d89992dc-f319-4154-a6fc-945a1a311304" providerId="ADAL" clId="{90EF06E5-1E5A-4FE0-8409-618C99885A6D}" dt="2019-12-04T17:56:59.532" v="879" actId="1036"/>
          <ac:spMkLst>
            <pc:docMk/>
            <pc:sldMk cId="350596377" sldId="280"/>
            <ac:spMk id="16" creationId="{3620C4BB-A870-4F01-B2DE-3ED01052DD94}"/>
          </ac:spMkLst>
        </pc:spChg>
        <pc:graphicFrameChg chg="mod modGraphic">
          <ac:chgData name="Howerton, Emily" userId="d89992dc-f319-4154-a6fc-945a1a311304" providerId="ADAL" clId="{90EF06E5-1E5A-4FE0-8409-618C99885A6D}" dt="2019-12-04T17:52:39.661" v="794" actId="20577"/>
          <ac:graphicFrameMkLst>
            <pc:docMk/>
            <pc:sldMk cId="350596377" sldId="280"/>
            <ac:graphicFrameMk id="5" creationId="{1AA8CF7D-E0C7-41BF-9FC3-054BBC6AC5D7}"/>
          </ac:graphicFrameMkLst>
        </pc:graphicFrameChg>
        <pc:graphicFrameChg chg="mod modGraphic">
          <ac:chgData name="Howerton, Emily" userId="d89992dc-f319-4154-a6fc-945a1a311304" providerId="ADAL" clId="{90EF06E5-1E5A-4FE0-8409-618C99885A6D}" dt="2019-12-04T17:53:44.413" v="823" actId="20577"/>
          <ac:graphicFrameMkLst>
            <pc:docMk/>
            <pc:sldMk cId="350596377" sldId="280"/>
            <ac:graphicFrameMk id="7" creationId="{9CCC3E5F-19B5-40CC-A52D-0B71BEB29F27}"/>
          </ac:graphicFrameMkLst>
        </pc:graphicFrameChg>
        <pc:graphicFrameChg chg="mod modGraphic">
          <ac:chgData name="Howerton, Emily" userId="d89992dc-f319-4154-a6fc-945a1a311304" providerId="ADAL" clId="{90EF06E5-1E5A-4FE0-8409-618C99885A6D}" dt="2019-12-04T17:54:23.382" v="850" actId="20577"/>
          <ac:graphicFrameMkLst>
            <pc:docMk/>
            <pc:sldMk cId="350596377" sldId="280"/>
            <ac:graphicFrameMk id="12" creationId="{31495213-8D5E-4CF4-9AD4-96A01CBAF398}"/>
          </ac:graphicFrameMkLst>
        </pc:graphicFrameChg>
        <pc:picChg chg="add del mod">
          <ac:chgData name="Howerton, Emily" userId="d89992dc-f319-4154-a6fc-945a1a311304" providerId="ADAL" clId="{90EF06E5-1E5A-4FE0-8409-618C99885A6D}" dt="2019-12-04T18:01:47.195" v="1547"/>
          <ac:picMkLst>
            <pc:docMk/>
            <pc:sldMk cId="350596377" sldId="280"/>
            <ac:picMk id="4" creationId="{F7B7BAB0-6FE8-4157-8F45-674B01C9CF36}"/>
          </ac:picMkLst>
        </pc:picChg>
        <pc:picChg chg="del">
          <ac:chgData name="Howerton, Emily" userId="d89992dc-f319-4154-a6fc-945a1a311304" providerId="ADAL" clId="{90EF06E5-1E5A-4FE0-8409-618C99885A6D}" dt="2019-12-04T17:55:15.045" v="852" actId="478"/>
          <ac:picMkLst>
            <pc:docMk/>
            <pc:sldMk cId="350596377" sldId="280"/>
            <ac:picMk id="15" creationId="{33A960BD-8106-4CE6-B14E-8A6CA5DFCAE2}"/>
          </ac:picMkLst>
        </pc:picChg>
      </pc:sldChg>
      <pc:sldChg chg="add">
        <pc:chgData name="Howerton, Emily" userId="d89992dc-f319-4154-a6fc-945a1a311304" providerId="ADAL" clId="{90EF06E5-1E5A-4FE0-8409-618C99885A6D}" dt="2019-12-04T17:28:39.617" v="726"/>
        <pc:sldMkLst>
          <pc:docMk/>
          <pc:sldMk cId="533501053" sldId="281"/>
        </pc:sldMkLst>
      </pc:sldChg>
      <pc:sldChg chg="modSp add">
        <pc:chgData name="Howerton, Emily" userId="d89992dc-f319-4154-a6fc-945a1a311304" providerId="ADAL" clId="{90EF06E5-1E5A-4FE0-8409-618C99885A6D}" dt="2019-12-04T18:00:27.620" v="1508" actId="20577"/>
        <pc:sldMkLst>
          <pc:docMk/>
          <pc:sldMk cId="2102392606" sldId="282"/>
        </pc:sldMkLst>
        <pc:spChg chg="mod">
          <ac:chgData name="Howerton, Emily" userId="d89992dc-f319-4154-a6fc-945a1a311304" providerId="ADAL" clId="{90EF06E5-1E5A-4FE0-8409-618C99885A6D}" dt="2019-12-04T17:59:12.756" v="1174" actId="20577"/>
          <ac:spMkLst>
            <pc:docMk/>
            <pc:sldMk cId="2102392606" sldId="282"/>
            <ac:spMk id="2" creationId="{9CD2C5D9-50C0-4C32-8C39-275EF4C2C85E}"/>
          </ac:spMkLst>
        </pc:spChg>
        <pc:spChg chg="mod">
          <ac:chgData name="Howerton, Emily" userId="d89992dc-f319-4154-a6fc-945a1a311304" providerId="ADAL" clId="{90EF06E5-1E5A-4FE0-8409-618C99885A6D}" dt="2019-12-04T18:00:27.620" v="1508" actId="20577"/>
          <ac:spMkLst>
            <pc:docMk/>
            <pc:sldMk cId="2102392606" sldId="282"/>
            <ac:spMk id="3" creationId="{67F40F4B-C043-41A4-802A-142C4A1308CC}"/>
          </ac:spMkLst>
        </pc:spChg>
      </pc:sldChg>
      <pc:sldChg chg="addSp delSp modSp add">
        <pc:chgData name="Howerton, Emily" userId="d89992dc-f319-4154-a6fc-945a1a311304" providerId="ADAL" clId="{90EF06E5-1E5A-4FE0-8409-618C99885A6D}" dt="2019-12-04T18:10:15.737" v="1829" actId="478"/>
        <pc:sldMkLst>
          <pc:docMk/>
          <pc:sldMk cId="2067474480" sldId="283"/>
        </pc:sldMkLst>
        <pc:spChg chg="mod">
          <ac:chgData name="Howerton, Emily" userId="d89992dc-f319-4154-a6fc-945a1a311304" providerId="ADAL" clId="{90EF06E5-1E5A-4FE0-8409-618C99885A6D}" dt="2019-12-04T18:01:09.819" v="1510"/>
          <ac:spMkLst>
            <pc:docMk/>
            <pc:sldMk cId="2067474480" sldId="283"/>
            <ac:spMk id="2" creationId="{56C81415-8EB8-422B-B127-58AA84A58E44}"/>
          </ac:spMkLst>
        </pc:spChg>
        <pc:spChg chg="del mod">
          <ac:chgData name="Howerton, Emily" userId="d89992dc-f319-4154-a6fc-945a1a311304" providerId="ADAL" clId="{90EF06E5-1E5A-4FE0-8409-618C99885A6D}" dt="2019-12-04T18:01:43.502" v="1546" actId="478"/>
          <ac:spMkLst>
            <pc:docMk/>
            <pc:sldMk cId="2067474480" sldId="283"/>
            <ac:spMk id="3" creationId="{0AF9E478-D4F6-4818-8C07-6380867B0CC6}"/>
          </ac:spMkLst>
        </pc:spChg>
        <pc:spChg chg="del">
          <ac:chgData name="Howerton, Emily" userId="d89992dc-f319-4154-a6fc-945a1a311304" providerId="ADAL" clId="{90EF06E5-1E5A-4FE0-8409-618C99885A6D}" dt="2019-12-04T18:05:19.027" v="1608" actId="931"/>
          <ac:spMkLst>
            <pc:docMk/>
            <pc:sldMk cId="2067474480" sldId="283"/>
            <ac:spMk id="4" creationId="{53F5F71E-716A-4906-A206-7B4356A076F9}"/>
          </ac:spMkLst>
        </pc:spChg>
        <pc:spChg chg="add mod">
          <ac:chgData name="Howerton, Emily" userId="d89992dc-f319-4154-a6fc-945a1a311304" providerId="ADAL" clId="{90EF06E5-1E5A-4FE0-8409-618C99885A6D}" dt="2019-12-04T18:06:32.841" v="1692" actId="20577"/>
          <ac:spMkLst>
            <pc:docMk/>
            <pc:sldMk cId="2067474480" sldId="283"/>
            <ac:spMk id="6" creationId="{405EBF51-64BE-4169-8633-F4470CC34B21}"/>
          </ac:spMkLst>
        </pc:spChg>
        <pc:spChg chg="add mod">
          <ac:chgData name="Howerton, Emily" userId="d89992dc-f319-4154-a6fc-945a1a311304" providerId="ADAL" clId="{90EF06E5-1E5A-4FE0-8409-618C99885A6D}" dt="2019-12-04T18:06:45.916" v="1693" actId="478"/>
          <ac:spMkLst>
            <pc:docMk/>
            <pc:sldMk cId="2067474480" sldId="283"/>
            <ac:spMk id="11" creationId="{3657AAE5-B32C-4B2A-8294-85494FCC9CB4}"/>
          </ac:spMkLst>
        </pc:spChg>
        <pc:spChg chg="add del mod">
          <ac:chgData name="Howerton, Emily" userId="d89992dc-f319-4154-a6fc-945a1a311304" providerId="ADAL" clId="{90EF06E5-1E5A-4FE0-8409-618C99885A6D}" dt="2019-12-04T18:10:15.737" v="1829" actId="478"/>
          <ac:spMkLst>
            <pc:docMk/>
            <pc:sldMk cId="2067474480" sldId="283"/>
            <ac:spMk id="14" creationId="{BAD15CFB-5B14-4548-905E-71889615B4BE}"/>
          </ac:spMkLst>
        </pc:spChg>
        <pc:graphicFrameChg chg="del">
          <ac:chgData name="Howerton, Emily" userId="d89992dc-f319-4154-a6fc-945a1a311304" providerId="ADAL" clId="{90EF06E5-1E5A-4FE0-8409-618C99885A6D}" dt="2019-12-04T18:06:45.916" v="1693" actId="478"/>
          <ac:graphicFrameMkLst>
            <pc:docMk/>
            <pc:sldMk cId="2067474480" sldId="283"/>
            <ac:graphicFrameMk id="9" creationId="{0892E8CA-0CCF-4BC7-BC79-623D69F579C6}"/>
          </ac:graphicFrameMkLst>
        </pc:graphicFrameChg>
        <pc:graphicFrameChg chg="mod modGraphic">
          <ac:chgData name="Howerton, Emily" userId="d89992dc-f319-4154-a6fc-945a1a311304" providerId="ADAL" clId="{90EF06E5-1E5A-4FE0-8409-618C99885A6D}" dt="2019-12-04T18:10:15.463" v="1828" actId="1076"/>
          <ac:graphicFrameMkLst>
            <pc:docMk/>
            <pc:sldMk cId="2067474480" sldId="283"/>
            <ac:graphicFrameMk id="12" creationId="{B7020B5A-4E87-4512-A2C2-147F7D16CA4F}"/>
          </ac:graphicFrameMkLst>
        </pc:graphicFrameChg>
        <pc:picChg chg="add del mod">
          <ac:chgData name="Howerton, Emily" userId="d89992dc-f319-4154-a6fc-945a1a311304" providerId="ADAL" clId="{90EF06E5-1E5A-4FE0-8409-618C99885A6D}" dt="2019-12-04T18:10:15.737" v="1829" actId="478"/>
          <ac:picMkLst>
            <pc:docMk/>
            <pc:sldMk cId="2067474480" sldId="283"/>
            <ac:picMk id="8" creationId="{5BFD85B4-5D2B-47CC-9DC7-B1CE087993E0}"/>
          </ac:picMkLst>
        </pc:picChg>
      </pc:sldChg>
      <pc:sldChg chg="add">
        <pc:chgData name="Howerton, Emily" userId="d89992dc-f319-4154-a6fc-945a1a311304" providerId="ADAL" clId="{90EF06E5-1E5A-4FE0-8409-618C99885A6D}" dt="2019-12-04T18:01:53.090" v="1548"/>
        <pc:sldMkLst>
          <pc:docMk/>
          <pc:sldMk cId="803939446" sldId="284"/>
        </pc:sldMkLst>
      </pc:sldChg>
      <pc:sldChg chg="addSp modSp add">
        <pc:chgData name="Howerton, Emily" userId="d89992dc-f319-4154-a6fc-945a1a311304" providerId="ADAL" clId="{90EF06E5-1E5A-4FE0-8409-618C99885A6D}" dt="2019-12-04T18:05:04.160" v="1607" actId="1076"/>
        <pc:sldMkLst>
          <pc:docMk/>
          <pc:sldMk cId="40678200" sldId="285"/>
        </pc:sldMkLst>
        <pc:picChg chg="add mod">
          <ac:chgData name="Howerton, Emily" userId="d89992dc-f319-4154-a6fc-945a1a311304" providerId="ADAL" clId="{90EF06E5-1E5A-4FE0-8409-618C99885A6D}" dt="2019-12-04T18:05:04.160" v="1607" actId="1076"/>
          <ac:picMkLst>
            <pc:docMk/>
            <pc:sldMk cId="40678200" sldId="285"/>
            <ac:picMk id="4" creationId="{29822EAF-E41A-43D4-9968-E913C62E8AB9}"/>
          </ac:picMkLst>
        </pc:picChg>
      </pc:sldChg>
      <pc:sldChg chg="add del">
        <pc:chgData name="Howerton, Emily" userId="d89992dc-f319-4154-a6fc-945a1a311304" providerId="ADAL" clId="{90EF06E5-1E5A-4FE0-8409-618C99885A6D}" dt="2019-12-04T18:10:24.665" v="1831"/>
        <pc:sldMkLst>
          <pc:docMk/>
          <pc:sldMk cId="1927959988" sldId="28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73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77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495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1265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305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449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25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02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41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32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80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366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7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37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48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50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9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701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CE5D-EC67-40B7-8F6F-574F4C76D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8DEC89-720B-47BA-8545-A76A439748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95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343877" y="1796588"/>
          <a:ext cx="11492523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760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2226603">
                  <a:extLst>
                    <a:ext uri="{9D8B030D-6E8A-4147-A177-3AD203B41FA5}">
                      <a16:colId xmlns:a16="http://schemas.microsoft.com/office/drawing/2014/main" val="1318672282"/>
                    </a:ext>
                  </a:extLst>
                </a:gridCol>
                <a:gridCol w="2611120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  <a:gridCol w="2875280">
                  <a:extLst>
                    <a:ext uri="{9D8B030D-6E8A-4147-A177-3AD203B41FA5}">
                      <a16:colId xmlns:a16="http://schemas.microsoft.com/office/drawing/2014/main" val="2191620510"/>
                    </a:ext>
                  </a:extLst>
                </a:gridCol>
                <a:gridCol w="2397760">
                  <a:extLst>
                    <a:ext uri="{9D8B030D-6E8A-4147-A177-3AD203B41FA5}">
                      <a16:colId xmlns:a16="http://schemas.microsoft.com/office/drawing/2014/main" val="1164219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Backward selection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Backward selection (AIC)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Bi-directional selection (AIC)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Forward selection (AIC)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(Intercept)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1.6694531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-0.0865305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0.0021475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AIC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-1293.6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-1293.6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-1288.4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45678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GB" i="1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0.3803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5502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9C1442F-64C7-4834-A51B-F783AC5958B1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Variable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AAA47-4534-4AFB-9555-CE638654F9B9}"/>
              </a:ext>
            </a:extLst>
          </p:cNvPr>
          <p:cNvSpPr txBox="1"/>
          <p:nvPr/>
        </p:nvSpPr>
        <p:spPr>
          <a:xfrm>
            <a:off x="343876" y="5809381"/>
            <a:ext cx="1126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coefficient estimates are highly significant at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&lt; 0.001 (***)</a:t>
            </a:r>
          </a:p>
        </p:txBody>
      </p:sp>
    </p:spTree>
    <p:extLst>
      <p:ext uri="{BB962C8B-B14F-4D97-AF65-F5344CB8AC3E}">
        <p14:creationId xmlns:p14="http://schemas.microsoft.com/office/powerpoint/2010/main" val="891656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343877" y="1796588"/>
          <a:ext cx="11492523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760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2226603">
                  <a:extLst>
                    <a:ext uri="{9D8B030D-6E8A-4147-A177-3AD203B41FA5}">
                      <a16:colId xmlns:a16="http://schemas.microsoft.com/office/drawing/2014/main" val="1318672282"/>
                    </a:ext>
                  </a:extLst>
                </a:gridCol>
                <a:gridCol w="2611120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  <a:gridCol w="2875280">
                  <a:extLst>
                    <a:ext uri="{9D8B030D-6E8A-4147-A177-3AD203B41FA5}">
                      <a16:colId xmlns:a16="http://schemas.microsoft.com/office/drawing/2014/main" val="2191620510"/>
                    </a:ext>
                  </a:extLst>
                </a:gridCol>
                <a:gridCol w="2397760">
                  <a:extLst>
                    <a:ext uri="{9D8B030D-6E8A-4147-A177-3AD203B41FA5}">
                      <a16:colId xmlns:a16="http://schemas.microsoft.com/office/drawing/2014/main" val="1164219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Backward selection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Backward selection (AIC)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Bi-directional selection (AIC)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Forward selection (AIC)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(Intercept)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1.6694531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-0.0865305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0.0021475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AIC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-1293.6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-1293.6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-1288.4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45678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GB" i="1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0.3803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5502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9C1442F-64C7-4834-A51B-F783AC5958B1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Variable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AAA47-4534-4AFB-9555-CE638654F9B9}"/>
              </a:ext>
            </a:extLst>
          </p:cNvPr>
          <p:cNvSpPr txBox="1"/>
          <p:nvPr/>
        </p:nvSpPr>
        <p:spPr>
          <a:xfrm>
            <a:off x="343876" y="5809381"/>
            <a:ext cx="1126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coefficient estimates are highly significant at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&lt; 0.001 (***)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7A934C-FFF0-4A86-A3DA-863A0F55D3E3}"/>
              </a:ext>
            </a:extLst>
          </p:cNvPr>
          <p:cNvSpPr/>
          <p:nvPr/>
        </p:nvSpPr>
        <p:spPr>
          <a:xfrm>
            <a:off x="3952240" y="1796588"/>
            <a:ext cx="2600960" cy="369316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03AE57-B128-4088-A770-0ED6C61D4DE9}"/>
              </a:ext>
            </a:extLst>
          </p:cNvPr>
          <p:cNvSpPr/>
          <p:nvPr/>
        </p:nvSpPr>
        <p:spPr>
          <a:xfrm>
            <a:off x="9469120" y="1796588"/>
            <a:ext cx="2379003" cy="3693160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6E2E5-8573-40D3-BBBA-A7861B9290E0}"/>
              </a:ext>
            </a:extLst>
          </p:cNvPr>
          <p:cNvSpPr txBox="1"/>
          <p:nvPr/>
        </p:nvSpPr>
        <p:spPr>
          <a:xfrm>
            <a:off x="4175760" y="1368252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BDF696-EFCA-4283-8D3D-0251DF049374}"/>
              </a:ext>
            </a:extLst>
          </p:cNvPr>
          <p:cNvSpPr txBox="1"/>
          <p:nvPr/>
        </p:nvSpPr>
        <p:spPr>
          <a:xfrm>
            <a:off x="9581661" y="1368252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AB5C4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2</a:t>
            </a:r>
          </a:p>
        </p:txBody>
      </p:sp>
    </p:spTree>
    <p:extLst>
      <p:ext uri="{BB962C8B-B14F-4D97-AF65-F5344CB8AC3E}">
        <p14:creationId xmlns:p14="http://schemas.microsoft.com/office/powerpoint/2010/main" val="385270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7406640" y="1808482"/>
          <a:ext cx="4429761" cy="4682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587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1476587">
                  <a:extLst>
                    <a:ext uri="{9D8B030D-6E8A-4147-A177-3AD203B41FA5}">
                      <a16:colId xmlns:a16="http://schemas.microsoft.com/office/drawing/2014/main" val="1318672282"/>
                    </a:ext>
                  </a:extLst>
                </a:gridCol>
                <a:gridCol w="1476587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</a:tblGrid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1 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2</a:t>
                      </a:r>
                      <a:r>
                        <a:rPr lang="en-GB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(Intercept)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9343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374147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E319CF6-70D9-46E0-B826-7E5503B8648F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3ABC3-D5A2-4718-A43F-3B3AA905D572}"/>
              </a:ext>
            </a:extLst>
          </p:cNvPr>
          <p:cNvSpPr txBox="1"/>
          <p:nvPr/>
        </p:nvSpPr>
        <p:spPr>
          <a:xfrm>
            <a:off x="405421" y="1802033"/>
            <a:ext cx="6716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Both models have high multicollinearity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Worse in model 1 than in model 2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If we were to choose based on VIF alone, model 2 would be a better selection</a:t>
            </a:r>
          </a:p>
        </p:txBody>
      </p:sp>
    </p:spTree>
    <p:extLst>
      <p:ext uri="{BB962C8B-B14F-4D97-AF65-F5344CB8AC3E}">
        <p14:creationId xmlns:p14="http://schemas.microsoft.com/office/powerpoint/2010/main" val="300982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343876" y="1796626"/>
          <a:ext cx="11512842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308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1318672282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1639327737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174006762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3997748178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4176315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GB" i="1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0.3292141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0.3836799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0.3845918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0.3987089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0.3989259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0.3993030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49755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76AD5E-4CF2-4C0B-A3F8-124024B6342E}"/>
              </a:ext>
            </a:extLst>
          </p:cNvPr>
          <p:cNvSpPr txBox="1"/>
          <p:nvPr/>
        </p:nvSpPr>
        <p:spPr>
          <a:xfrm>
            <a:off x="343876" y="5029199"/>
            <a:ext cx="11421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If we can only choose two variables, we should select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and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SeedArea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2 seems like the better choice because it yields a large decrease in multicollinearity for only a small decrease in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</a:t>
            </a:r>
            <a:r>
              <a:rPr kumimoji="0" lang="en-GB" sz="2400" b="0" i="1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417F0-B149-443E-9F0C-22F8540E2685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0CD634-3F0F-470E-AAF4-77EB5ED7B915}"/>
              </a:ext>
            </a:extLst>
          </p:cNvPr>
          <p:cNvSpPr/>
          <p:nvPr/>
        </p:nvSpPr>
        <p:spPr>
          <a:xfrm>
            <a:off x="7225322" y="1796626"/>
            <a:ext cx="1536114" cy="295656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99CAD-DA05-464A-A9CB-0BFE5FEEB19B}"/>
              </a:ext>
            </a:extLst>
          </p:cNvPr>
          <p:cNvSpPr/>
          <p:nvPr/>
        </p:nvSpPr>
        <p:spPr>
          <a:xfrm>
            <a:off x="4153487" y="1796626"/>
            <a:ext cx="1536114" cy="2956560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F025E-24DC-4F05-8777-95450D48E5C4}"/>
              </a:ext>
            </a:extLst>
          </p:cNvPr>
          <p:cNvSpPr txBox="1"/>
          <p:nvPr/>
        </p:nvSpPr>
        <p:spPr>
          <a:xfrm>
            <a:off x="6916419" y="1328280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2FD51-AE74-47A7-9839-3F00CD40468A}"/>
              </a:ext>
            </a:extLst>
          </p:cNvPr>
          <p:cNvSpPr txBox="1"/>
          <p:nvPr/>
        </p:nvSpPr>
        <p:spPr>
          <a:xfrm>
            <a:off x="3844584" y="1328280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AB5C4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2</a:t>
            </a:r>
          </a:p>
        </p:txBody>
      </p:sp>
    </p:spTree>
    <p:extLst>
      <p:ext uri="{BB962C8B-B14F-4D97-AF65-F5344CB8AC3E}">
        <p14:creationId xmlns:p14="http://schemas.microsoft.com/office/powerpoint/2010/main" val="229637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8895344" y="1808482"/>
          <a:ext cx="2953174" cy="4682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587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1476587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</a:tblGrid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2</a:t>
                      </a:r>
                      <a:r>
                        <a:rPr lang="en-GB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(Intercept)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9343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374147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E319CF6-70D9-46E0-B826-7E5503B8648F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83ABC3-D5A2-4718-A43F-3B3AA905D572}"/>
                  </a:ext>
                </a:extLst>
              </p:cNvPr>
              <p:cNvSpPr txBox="1"/>
              <p:nvPr/>
            </p:nvSpPr>
            <p:spPr>
              <a:xfrm>
                <a:off x="405421" y="1802033"/>
                <a:ext cx="8200099" cy="2195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If </a:t>
                </a:r>
                <a:r>
                  <a:rPr kumimoji="0" lang="en-GB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Calibri" panose="020F0502020204030204" pitchFamily="34" charset="0"/>
                  </a:rPr>
                  <a:t>SeedArea</a:t>
                </a: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is calculated only from </a:t>
                </a:r>
                <a:r>
                  <a:rPr kumimoji="0" lang="en-GB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Calibri" panose="020F0502020204030204" pitchFamily="34" charset="0"/>
                  </a:rPr>
                  <a:t>SeedWidth</a:t>
                </a: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d>
                          <m:d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, then why not use a single-variable polynomial regression instead of two variables?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Furthermore, is the quadratic term even necessary?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83ABC3-D5A2-4718-A43F-3B3AA905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21" y="1802033"/>
                <a:ext cx="8200099" cy="2195345"/>
              </a:xfrm>
              <a:prstGeom prst="rect">
                <a:avLst/>
              </a:prstGeom>
              <a:blipFill>
                <a:blip r:embed="rId2"/>
                <a:stretch>
                  <a:fillRect l="-1041" b="-52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101A7CE-EB46-49D6-9FCB-513BE80330DD}"/>
              </a:ext>
            </a:extLst>
          </p:cNvPr>
          <p:cNvSpPr txBox="1"/>
          <p:nvPr/>
        </p:nvSpPr>
        <p:spPr>
          <a:xfrm>
            <a:off x="700777" y="5255705"/>
            <a:ext cx="529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3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TV ~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TV ~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I(SeedWidth^2)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95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6665675" y="1801105"/>
          <a:ext cx="5181863" cy="337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943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2307023149"/>
                    </a:ext>
                  </a:extLst>
                </a:gridCol>
              </a:tblGrid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7B2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Intercept </a:t>
                      </a:r>
                      <a:r>
                        <a:rPr lang="en-GB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GB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GB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-value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I(SeedWidth^2) </a:t>
                      </a:r>
                      <a:r>
                        <a:rPr lang="en-GB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GB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-value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9343">
                <a:tc>
                  <a:txBody>
                    <a:bodyPr/>
                    <a:lstStyle/>
                    <a:p>
                      <a:pPr algn="ctr"/>
                      <a:r>
                        <a:rPr lang="en-GB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AIC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-1259.1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-1288.4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052265"/>
                  </a:ext>
                </a:extLst>
              </a:tr>
              <a:tr h="379343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GB" i="1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0.3274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0.3803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0896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E319CF6-70D9-46E0-B826-7E5503B8648F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3ABC3-D5A2-4718-A43F-3B3AA905D572}"/>
              </a:ext>
            </a:extLst>
          </p:cNvPr>
          <p:cNvSpPr txBox="1"/>
          <p:nvPr/>
        </p:nvSpPr>
        <p:spPr>
          <a:xfrm>
            <a:off x="405422" y="1802033"/>
            <a:ext cx="60664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terms are highly significant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Addition of the quadratic term reduces the amount of unexplained variance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 is likely the better choice, but we should check the model diagnostics to make sure</a:t>
            </a:r>
          </a:p>
        </p:txBody>
      </p:sp>
    </p:spTree>
    <p:extLst>
      <p:ext uri="{BB962C8B-B14F-4D97-AF65-F5344CB8AC3E}">
        <p14:creationId xmlns:p14="http://schemas.microsoft.com/office/powerpoint/2010/main" val="2073146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677734-5704-4715-B931-736088C4044D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diagnostics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EE0E7-BB40-4AD9-A8B8-D104AA2B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663" y="1442720"/>
            <a:ext cx="6884377" cy="5057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C86CEC-A3C4-4A7E-9186-C3D368E75639}"/>
              </a:ext>
            </a:extLst>
          </p:cNvPr>
          <p:cNvSpPr txBox="1"/>
          <p:nvPr/>
        </p:nvSpPr>
        <p:spPr>
          <a:xfrm>
            <a:off x="6004560" y="215134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5394C7-941E-467F-BF60-E95490FAD090}"/>
              </a:ext>
            </a:extLst>
          </p:cNvPr>
          <p:cNvSpPr txBox="1"/>
          <p:nvPr/>
        </p:nvSpPr>
        <p:spPr>
          <a:xfrm>
            <a:off x="5527040" y="3598627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C8114D-616A-4F7F-AF5B-94974794A21D}"/>
              </a:ext>
            </a:extLst>
          </p:cNvPr>
          <p:cNvSpPr txBox="1"/>
          <p:nvPr/>
        </p:nvSpPr>
        <p:spPr>
          <a:xfrm>
            <a:off x="405422" y="1802033"/>
            <a:ext cx="43596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Clear pattern of curvature in the data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Polynomial model (model 4) seems to fit better than strictly linear model (model 3)</a:t>
            </a:r>
          </a:p>
        </p:txBody>
      </p:sp>
    </p:spTree>
    <p:extLst>
      <p:ext uri="{BB962C8B-B14F-4D97-AF65-F5344CB8AC3E}">
        <p14:creationId xmlns:p14="http://schemas.microsoft.com/office/powerpoint/2010/main" val="2703977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997A04-D6F9-423A-BC73-FE7DA3E2625E}"/>
              </a:ext>
            </a:extLst>
          </p:cNvPr>
          <p:cNvSpPr/>
          <p:nvPr/>
        </p:nvSpPr>
        <p:spPr>
          <a:xfrm>
            <a:off x="0" y="1489510"/>
            <a:ext cx="12192000" cy="4610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813A6-B587-4068-B423-18692EE10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2"/>
          <a:stretch/>
        </p:blipFill>
        <p:spPr>
          <a:xfrm>
            <a:off x="5923673" y="1489510"/>
            <a:ext cx="6096000" cy="461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2643E9-341D-4A46-9360-F68BA715A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22"/>
          <a:stretch/>
        </p:blipFill>
        <p:spPr>
          <a:xfrm>
            <a:off x="135403" y="1489510"/>
            <a:ext cx="6096000" cy="461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2D1EFF-A0C9-4261-A47E-1CA3B6BC17D9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diagnostics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71CBC-62FF-45CF-A698-D9EECA1AA290}"/>
              </a:ext>
            </a:extLst>
          </p:cNvPr>
          <p:cNvSpPr txBox="1"/>
          <p:nvPr/>
        </p:nvSpPr>
        <p:spPr>
          <a:xfrm>
            <a:off x="656336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1587C-BB74-4B11-B69B-80AC72257068}"/>
              </a:ext>
            </a:extLst>
          </p:cNvPr>
          <p:cNvSpPr txBox="1"/>
          <p:nvPr/>
        </p:nvSpPr>
        <p:spPr>
          <a:xfrm>
            <a:off x="79248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21476-C35A-40A8-82E6-CB76751C305A}"/>
              </a:ext>
            </a:extLst>
          </p:cNvPr>
          <p:cNvSpPr txBox="1"/>
          <p:nvPr/>
        </p:nvSpPr>
        <p:spPr>
          <a:xfrm>
            <a:off x="343877" y="6259675"/>
            <a:ext cx="105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Normality of residuals is approximately the same, with slight deviations at tails</a:t>
            </a:r>
          </a:p>
        </p:txBody>
      </p:sp>
    </p:spTree>
    <p:extLst>
      <p:ext uri="{BB962C8B-B14F-4D97-AF65-F5344CB8AC3E}">
        <p14:creationId xmlns:p14="http://schemas.microsoft.com/office/powerpoint/2010/main" val="3451039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DDB32E-673B-4A3D-A070-76BCE5069FBD}"/>
              </a:ext>
            </a:extLst>
          </p:cNvPr>
          <p:cNvSpPr/>
          <p:nvPr/>
        </p:nvSpPr>
        <p:spPr>
          <a:xfrm>
            <a:off x="0" y="1493520"/>
            <a:ext cx="12192000" cy="4610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0DF69F-6177-41B4-B9D1-B6387C6F4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74"/>
          <a:stretch/>
        </p:blipFill>
        <p:spPr>
          <a:xfrm>
            <a:off x="5918707" y="1493520"/>
            <a:ext cx="6061105" cy="461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82A8B9-71BB-4EFE-A7E8-8519CF3DF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4"/>
          <a:stretch/>
        </p:blipFill>
        <p:spPr>
          <a:xfrm>
            <a:off x="121920" y="1493520"/>
            <a:ext cx="6061105" cy="461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A69ABF-7216-4E47-9FCE-32577CC5BECD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diagnostics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467CE-9291-4FBB-AB6C-C4BF851B7E37}"/>
              </a:ext>
            </a:extLst>
          </p:cNvPr>
          <p:cNvSpPr txBox="1"/>
          <p:nvPr/>
        </p:nvSpPr>
        <p:spPr>
          <a:xfrm>
            <a:off x="656336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4DACD4-9D69-48DF-AC82-7D1D0A35605A}"/>
              </a:ext>
            </a:extLst>
          </p:cNvPr>
          <p:cNvSpPr txBox="1"/>
          <p:nvPr/>
        </p:nvSpPr>
        <p:spPr>
          <a:xfrm>
            <a:off x="79248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F0B35-9F29-4AB2-B7A6-C22565525F4B}"/>
              </a:ext>
            </a:extLst>
          </p:cNvPr>
          <p:cNvSpPr txBox="1"/>
          <p:nvPr/>
        </p:nvSpPr>
        <p:spPr>
          <a:xfrm>
            <a:off x="343877" y="6259675"/>
            <a:ext cx="105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Curvature of residuals in model 3, but no obvious pattern in model 4</a:t>
            </a:r>
          </a:p>
        </p:txBody>
      </p:sp>
    </p:spTree>
    <p:extLst>
      <p:ext uri="{BB962C8B-B14F-4D97-AF65-F5344CB8AC3E}">
        <p14:creationId xmlns:p14="http://schemas.microsoft.com/office/powerpoint/2010/main" val="453029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418683-8DAD-4F9B-B544-309461D4CD71}"/>
              </a:ext>
            </a:extLst>
          </p:cNvPr>
          <p:cNvSpPr/>
          <p:nvPr/>
        </p:nvSpPr>
        <p:spPr>
          <a:xfrm>
            <a:off x="0" y="1483360"/>
            <a:ext cx="12192000" cy="4610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4A63A-D8F6-4F45-B158-B007E1183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36"/>
          <a:stretch/>
        </p:blipFill>
        <p:spPr>
          <a:xfrm>
            <a:off x="5923125" y="1483360"/>
            <a:ext cx="6069897" cy="461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B5C7F-0EBC-428F-B1F5-5549AA27C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36"/>
          <a:stretch/>
        </p:blipFill>
        <p:spPr>
          <a:xfrm>
            <a:off x="135127" y="1483360"/>
            <a:ext cx="6069897" cy="461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88FFCD-2462-474B-8EBE-E483B91F0214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diagnostics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AE5AB-2248-497A-A8F7-6B5D2FECB9FC}"/>
              </a:ext>
            </a:extLst>
          </p:cNvPr>
          <p:cNvSpPr txBox="1"/>
          <p:nvPr/>
        </p:nvSpPr>
        <p:spPr>
          <a:xfrm>
            <a:off x="656336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95941-9CA2-46A8-A4B8-C7E50AC7B8AD}"/>
              </a:ext>
            </a:extLst>
          </p:cNvPr>
          <p:cNvSpPr txBox="1"/>
          <p:nvPr/>
        </p:nvSpPr>
        <p:spPr>
          <a:xfrm>
            <a:off x="79248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B9A071-6D0B-437E-9F45-D60FA38B2803}"/>
              </a:ext>
            </a:extLst>
          </p:cNvPr>
          <p:cNvSpPr txBox="1"/>
          <p:nvPr/>
        </p:nvSpPr>
        <p:spPr>
          <a:xfrm>
            <a:off x="343877" y="6259675"/>
            <a:ext cx="105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Curvature of residuals in model 3, but no obvious pattern in model 4</a:t>
            </a:r>
          </a:p>
        </p:txBody>
      </p:sp>
    </p:spTree>
    <p:extLst>
      <p:ext uri="{BB962C8B-B14F-4D97-AF65-F5344CB8AC3E}">
        <p14:creationId xmlns:p14="http://schemas.microsoft.com/office/powerpoint/2010/main" val="573547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9DAD-BB66-4A0D-B2DB-D899C8F4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" y="629266"/>
            <a:ext cx="3935506" cy="1676603"/>
          </a:xfrm>
        </p:spPr>
        <p:txBody>
          <a:bodyPr>
            <a:normAutofit fontScale="90000"/>
          </a:bodyPr>
          <a:lstStyle/>
          <a:p>
            <a:r>
              <a:rPr lang="en-US" dirty="0"/>
              <a:t>Study Species: </a:t>
            </a:r>
            <a:r>
              <a:rPr lang="en-US" i="1" dirty="0" err="1"/>
              <a:t>Carduus</a:t>
            </a:r>
            <a:r>
              <a:rPr lang="en-US" i="1" dirty="0"/>
              <a:t> Nutans</a:t>
            </a:r>
          </a:p>
        </p:txBody>
      </p:sp>
      <p:sp>
        <p:nvSpPr>
          <p:cNvPr id="1031" name="Content Placeholder 1030">
            <a:extLst>
              <a:ext uri="{FF2B5EF4-FFF2-40B4-BE49-F238E27FC236}">
                <a16:creationId xmlns:a16="http://schemas.microsoft.com/office/drawing/2014/main" id="{AB982853-88D3-4E8E-B740-95D64797E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305870"/>
            <a:ext cx="3651466" cy="3917950"/>
          </a:xfrm>
        </p:spPr>
        <p:txBody>
          <a:bodyPr>
            <a:normAutofit/>
          </a:bodyPr>
          <a:lstStyle/>
          <a:p>
            <a:r>
              <a:rPr lang="en-US" sz="2400" dirty="0"/>
              <a:t>Invasive weed in US</a:t>
            </a:r>
          </a:p>
          <a:p>
            <a:r>
              <a:rPr lang="en-US" sz="2400" dirty="0"/>
              <a:t>Causes decrease in agricultural productivity</a:t>
            </a:r>
          </a:p>
          <a:p>
            <a:r>
              <a:rPr lang="en-US" sz="2400" dirty="0"/>
              <a:t>Managed with</a:t>
            </a:r>
          </a:p>
          <a:p>
            <a:pPr lvl="1"/>
            <a:r>
              <a:rPr lang="en-US" sz="1800" dirty="0"/>
              <a:t>Mowing</a:t>
            </a:r>
          </a:p>
          <a:p>
            <a:pPr lvl="1"/>
            <a:r>
              <a:rPr lang="en-US" sz="1800" dirty="0"/>
              <a:t>Biological control (weevil)</a:t>
            </a:r>
          </a:p>
        </p:txBody>
      </p:sp>
      <p:pic>
        <p:nvPicPr>
          <p:cNvPr id="1029" name="Picture 2" descr="Image result for carduus nutans">
            <a:extLst>
              <a:ext uri="{FF2B5EF4-FFF2-40B4-BE49-F238E27FC236}">
                <a16:creationId xmlns:a16="http://schemas.microsoft.com/office/drawing/2014/main" id="{0A6A5B6B-E234-43A1-B75F-EC9567E5F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1" r="3189" b="2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A73E0-DF52-450E-A3FF-8FFC29F04891}"/>
              </a:ext>
            </a:extLst>
          </p:cNvPr>
          <p:cNvSpPr txBox="1"/>
          <p:nvPr/>
        </p:nvSpPr>
        <p:spPr>
          <a:xfrm>
            <a:off x="11494770" y="6581001"/>
            <a:ext cx="2870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brc.ac.uk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099500-1DCB-4C23-AAF4-A5271DDA01A5}"/>
              </a:ext>
            </a:extLst>
          </p:cNvPr>
          <p:cNvSpPr/>
          <p:nvPr/>
        </p:nvSpPr>
        <p:spPr>
          <a:xfrm>
            <a:off x="5541112" y="1238866"/>
            <a:ext cx="4550485" cy="382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Seed release photo?</a:t>
            </a:r>
          </a:p>
        </p:txBody>
      </p:sp>
    </p:spTree>
    <p:extLst>
      <p:ext uri="{BB962C8B-B14F-4D97-AF65-F5344CB8AC3E}">
        <p14:creationId xmlns:p14="http://schemas.microsoft.com/office/powerpoint/2010/main" val="1377591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88FFCD-2462-474B-8EBE-E483B91F0214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Conclusions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BEE4F-60FC-4F0F-8817-3ACE6CAC2BB7}"/>
              </a:ext>
            </a:extLst>
          </p:cNvPr>
          <p:cNvSpPr txBox="1"/>
          <p:nvPr/>
        </p:nvSpPr>
        <p:spPr>
          <a:xfrm>
            <a:off x="405422" y="1802033"/>
            <a:ext cx="9510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Width of the seed pappus is the best estimator of terminal velocity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As pappus width increases, terminal velocity decreases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Other predictors such as pappus height and volume add explanatory power, but not much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This is due to high multicollinearity</a:t>
            </a:r>
          </a:p>
        </p:txBody>
      </p:sp>
    </p:spTree>
    <p:extLst>
      <p:ext uri="{BB962C8B-B14F-4D97-AF65-F5344CB8AC3E}">
        <p14:creationId xmlns:p14="http://schemas.microsoft.com/office/powerpoint/2010/main" val="1660491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EFEE666-2AD0-4E21-B151-B17D979E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7" y="3966575"/>
            <a:ext cx="9008952" cy="1915647"/>
          </a:xfrm>
        </p:spPr>
        <p:txBody>
          <a:bodyPr/>
          <a:lstStyle/>
          <a:p>
            <a:r>
              <a:rPr lang="en-US" sz="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 of experimental treatments on terminal velocity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3302A59-667E-4998-A5C8-8B9CCEF51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0124" y="3896239"/>
            <a:ext cx="8825658" cy="368031"/>
          </a:xfrm>
        </p:spPr>
        <p:txBody>
          <a:bodyPr>
            <a:normAutofit/>
          </a:bodyPr>
          <a:lstStyle/>
          <a:p>
            <a:r>
              <a:rPr lang="en-US" sz="1800" i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Question 2:</a:t>
            </a:r>
          </a:p>
        </p:txBody>
      </p:sp>
    </p:spTree>
    <p:extLst>
      <p:ext uri="{BB962C8B-B14F-4D97-AF65-F5344CB8AC3E}">
        <p14:creationId xmlns:p14="http://schemas.microsoft.com/office/powerpoint/2010/main" val="3680199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367FEA-4E3E-4CA8-B226-CEB3C58F62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Testing seed terminal velocity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 Warming Treatments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Ambient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Warmed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 Mowing Treatments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Mowing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Early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Late (less data)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Treatments Randomly Assigned</a:t>
            </a:r>
          </a:p>
          <a:p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F1B25AE-CC7B-44EA-B32F-AA093179D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35" y="1927412"/>
            <a:ext cx="4791000" cy="411604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C6C03C-F5CC-46EA-B2FB-0A425FED6E56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2990771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AA8CF7D-E0C7-41BF-9FC3-054BBC6AC5D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83682734"/>
              </p:ext>
            </p:extLst>
          </p:nvPr>
        </p:nvGraphicFramePr>
        <p:xfrm>
          <a:off x="1552095" y="1759534"/>
          <a:ext cx="354361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355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95261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0.6489***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0.1051***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</a:tbl>
          </a:graphicData>
        </a:graphic>
      </p:graphicFrame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1018660-58CA-46F3-AE2E-BA550D42CD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89" y="1862212"/>
            <a:ext cx="4188489" cy="4200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63153C-3970-490C-8D22-2A766F8A05BA}"/>
              </a:ext>
            </a:extLst>
          </p:cNvPr>
          <p:cNvSpPr txBox="1"/>
          <p:nvPr/>
        </p:nvSpPr>
        <p:spPr>
          <a:xfrm>
            <a:off x="130965" y="2118067"/>
            <a:ext cx="151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Warming Alone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9CCC3E5F-19B5-40CC-A52D-0B71BEB29F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609683"/>
              </p:ext>
            </p:extLst>
          </p:nvPr>
        </p:nvGraphicFramePr>
        <p:xfrm>
          <a:off x="1552095" y="2965406"/>
          <a:ext cx="354361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880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85738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0.7333***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-0.5124*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819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8279CA9-AEA8-45B8-B3B0-F43AC5803145}"/>
              </a:ext>
            </a:extLst>
          </p:cNvPr>
          <p:cNvSpPr txBox="1"/>
          <p:nvPr/>
        </p:nvSpPr>
        <p:spPr>
          <a:xfrm>
            <a:off x="321463" y="3447272"/>
            <a:ext cx="113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Mowing Alone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31495213-8D5E-4CF4-9AD4-96A01CBAF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834766"/>
              </p:ext>
            </p:extLst>
          </p:nvPr>
        </p:nvGraphicFramePr>
        <p:xfrm>
          <a:off x="1552095" y="4542118"/>
          <a:ext cx="354361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55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0.6796***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Early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-0.5130*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Late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81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0.1040***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7079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DD63F0C-6C4A-4D46-B4C3-5450A51850F0}"/>
              </a:ext>
            </a:extLst>
          </p:cNvPr>
          <p:cNvSpPr txBox="1"/>
          <p:nvPr/>
        </p:nvSpPr>
        <p:spPr>
          <a:xfrm>
            <a:off x="130964" y="5025230"/>
            <a:ext cx="151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Mowing and Warming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477D98-BB0A-4EFB-A12C-7FE83AEDD8E6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Terminal velocity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35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11">
            <a:extLst>
              <a:ext uri="{FF2B5EF4-FFF2-40B4-BE49-F238E27FC236}">
                <a16:creationId xmlns:a16="http://schemas.microsoft.com/office/drawing/2014/main" id="{C2CD6B7F-593F-4E82-8449-CD732A23A80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00732277"/>
              </p:ext>
            </p:extLst>
          </p:nvPr>
        </p:nvGraphicFramePr>
        <p:xfrm>
          <a:off x="1103313" y="2242543"/>
          <a:ext cx="379952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515020992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12067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6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Warming and Mowing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0.019*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50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62871"/>
                  </a:ext>
                </a:extLst>
              </a:tr>
            </a:tbl>
          </a:graphicData>
        </a:graphic>
      </p:graphicFrame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C6B8CAB-8D2B-42AA-AF7B-1394DB975A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172" y="1338673"/>
            <a:ext cx="5013978" cy="49176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31495213-8D5E-4CF4-9AD4-96A01CBAF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4560978"/>
              </p:ext>
            </p:extLst>
          </p:nvPr>
        </p:nvGraphicFramePr>
        <p:xfrm>
          <a:off x="1103313" y="4311218"/>
          <a:ext cx="379952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446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571077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-0.423***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Early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-0.089**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Late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81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0.155***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7079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DD63F0C-6C4A-4D46-B4C3-5450A51850F0}"/>
              </a:ext>
            </a:extLst>
          </p:cNvPr>
          <p:cNvSpPr txBox="1"/>
          <p:nvPr/>
        </p:nvSpPr>
        <p:spPr>
          <a:xfrm>
            <a:off x="861264" y="3918209"/>
            <a:ext cx="428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Warming and Mowing Model 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0C9440-A6C2-43ED-8573-B79A11DD0AE9}"/>
              </a:ext>
            </a:extLst>
          </p:cNvPr>
          <p:cNvSpPr txBox="1"/>
          <p:nvPr/>
        </p:nvSpPr>
        <p:spPr>
          <a:xfrm>
            <a:off x="1103313" y="1873211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Partial F-Test Model Selection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9A9D8-8A5B-4746-A1DA-24FA4636D92F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log(Terminal velocity)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8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6418A-60C4-48CC-B0C0-FECBB3EB98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Both warming and mowing affect terminal velocity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Warming increases terminal velocity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Early mowing decreases terminal velocity, but not enough to compensate for increases due to warming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84BB3B-4BD9-4D78-8F61-9C84422E2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122" y="1523999"/>
            <a:ext cx="5651503" cy="4829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114C81-0567-44F9-BAFE-C67F64827119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log(Terminal velocity)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760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F5B1BA-A613-49C8-B5B9-21BDAC236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7" y="3966575"/>
            <a:ext cx="9008952" cy="1915647"/>
          </a:xfrm>
        </p:spPr>
        <p:txBody>
          <a:bodyPr/>
          <a:lstStyle/>
          <a:p>
            <a:r>
              <a:rPr lang="en-US" sz="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 of experimental treatments on seed physical properties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824CCD-1CC1-4315-816A-75CA1CEC9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0124" y="3896239"/>
            <a:ext cx="8825658" cy="368031"/>
          </a:xfrm>
        </p:spPr>
        <p:txBody>
          <a:bodyPr>
            <a:normAutofit/>
          </a:bodyPr>
          <a:lstStyle/>
          <a:p>
            <a:r>
              <a:rPr lang="en-US" sz="1800" i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Question 3:</a:t>
            </a:r>
          </a:p>
        </p:txBody>
      </p:sp>
    </p:spTree>
    <p:extLst>
      <p:ext uri="{BB962C8B-B14F-4D97-AF65-F5344CB8AC3E}">
        <p14:creationId xmlns:p14="http://schemas.microsoft.com/office/powerpoint/2010/main" val="1332316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D4EFF5A-C4F8-4BEC-8F38-F481E15026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62212"/>
            <a:ext cx="4200525" cy="42005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D63F0C-6C4A-4D46-B4C3-5450A51850F0}"/>
              </a:ext>
            </a:extLst>
          </p:cNvPr>
          <p:cNvSpPr txBox="1"/>
          <p:nvPr/>
        </p:nvSpPr>
        <p:spPr>
          <a:xfrm>
            <a:off x="1457847" y="2476428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Partial F-Test Model Selection</a:t>
            </a:r>
          </a:p>
        </p:txBody>
      </p:sp>
      <p:graphicFrame>
        <p:nvGraphicFramePr>
          <p:cNvPr id="14" name="Content Placeholder 11">
            <a:extLst>
              <a:ext uri="{FF2B5EF4-FFF2-40B4-BE49-F238E27FC236}">
                <a16:creationId xmlns:a16="http://schemas.microsoft.com/office/drawing/2014/main" id="{D4AB5349-88E9-41F2-92A2-EA3F402015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6883408"/>
              </p:ext>
            </p:extLst>
          </p:nvPr>
        </p:nvGraphicFramePr>
        <p:xfrm>
          <a:off x="1457847" y="2849059"/>
          <a:ext cx="379952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515020992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12067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Mowing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73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Warming and Mowing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0.018*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1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628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4B53E7A-DD0A-4A5D-9101-D31EC9C833B0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881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06B8FA17-FA3A-45E9-BC68-51DBD60D8D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4" y="1862212"/>
            <a:ext cx="4913665" cy="4150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31495213-8D5E-4CF4-9AD4-96A01CBAF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7418814"/>
              </p:ext>
            </p:extLst>
          </p:nvPr>
        </p:nvGraphicFramePr>
        <p:xfrm>
          <a:off x="1180620" y="2995563"/>
          <a:ext cx="354361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55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19.4443***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Early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-1.6612**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Late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-2.5431*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81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-1.1249*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7079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F4D598E-D677-4CDB-BA55-6B7E2B998FB9}"/>
              </a:ext>
            </a:extLst>
          </p:cNvPr>
          <p:cNvSpPr txBox="1"/>
          <p:nvPr/>
        </p:nvSpPr>
        <p:spPr>
          <a:xfrm>
            <a:off x="1214324" y="2612599"/>
            <a:ext cx="354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Mowing and Warming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2965BB-594F-45FE-BBC5-BF18B61875B4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233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3B23DFB-FA58-403D-9A24-6E75BC02FB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77" y="1460657"/>
            <a:ext cx="4788898" cy="4795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31495213-8D5E-4CF4-9AD4-96A01CBAF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6933859"/>
              </p:ext>
            </p:extLst>
          </p:nvPr>
        </p:nvGraphicFramePr>
        <p:xfrm>
          <a:off x="1180620" y="2995563"/>
          <a:ext cx="354361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55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19.4443***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Early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-1.6612**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Late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-2.5431*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81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-1.1249*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7079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F4D598E-D677-4CDB-BA55-6B7E2B998FB9}"/>
              </a:ext>
            </a:extLst>
          </p:cNvPr>
          <p:cNvSpPr txBox="1"/>
          <p:nvPr/>
        </p:nvSpPr>
        <p:spPr>
          <a:xfrm>
            <a:off x="1214324" y="2612599"/>
            <a:ext cx="354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Mowing and Warming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85987-45BE-40D5-BDCB-1597B8D9F195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49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9DAD-BB66-4A0D-B2DB-D899C8F4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" y="629266"/>
            <a:ext cx="3935506" cy="1676603"/>
          </a:xfrm>
        </p:spPr>
        <p:txBody>
          <a:bodyPr>
            <a:normAutofit/>
          </a:bodyPr>
          <a:lstStyle/>
          <a:p>
            <a:endParaRPr lang="en-US" i="1" dirty="0"/>
          </a:p>
        </p:txBody>
      </p:sp>
      <p:sp>
        <p:nvSpPr>
          <p:cNvPr id="1031" name="Content Placeholder 1030">
            <a:extLst>
              <a:ext uri="{FF2B5EF4-FFF2-40B4-BE49-F238E27FC236}">
                <a16:creationId xmlns:a16="http://schemas.microsoft.com/office/drawing/2014/main" id="{AB982853-88D3-4E8E-B740-95D64797E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305870"/>
            <a:ext cx="3651466" cy="3917950"/>
          </a:xfrm>
        </p:spPr>
        <p:txBody>
          <a:bodyPr>
            <a:normAutofit/>
          </a:bodyPr>
          <a:lstStyle/>
          <a:p>
            <a:r>
              <a:rPr lang="en-US" sz="2400" dirty="0"/>
              <a:t>Dispersal data helps us understand how quickly this invasive species spreads</a:t>
            </a:r>
          </a:p>
          <a:p>
            <a:r>
              <a:rPr lang="en-US" sz="2400" dirty="0"/>
              <a:t>Seed terminal velocity can be used to estimate how far dispersed seeds travel</a:t>
            </a:r>
            <a:endParaRPr lang="en-US" sz="1800" dirty="0"/>
          </a:p>
        </p:txBody>
      </p:sp>
      <p:pic>
        <p:nvPicPr>
          <p:cNvPr id="1029" name="Picture 2" descr="Image result for carduus nutans">
            <a:extLst>
              <a:ext uri="{FF2B5EF4-FFF2-40B4-BE49-F238E27FC236}">
                <a16:creationId xmlns:a16="http://schemas.microsoft.com/office/drawing/2014/main" id="{0A6A5B6B-E234-43A1-B75F-EC9567E5F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1" r="3189" b="2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A73E0-DF52-450E-A3FF-8FFC29F04891}"/>
              </a:ext>
            </a:extLst>
          </p:cNvPr>
          <p:cNvSpPr txBox="1"/>
          <p:nvPr/>
        </p:nvSpPr>
        <p:spPr>
          <a:xfrm>
            <a:off x="11494770" y="6581001"/>
            <a:ext cx="2870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brc.ac.uk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099500-1DCB-4C23-AAF4-A5271DDA01A5}"/>
              </a:ext>
            </a:extLst>
          </p:cNvPr>
          <p:cNvSpPr/>
          <p:nvPr/>
        </p:nvSpPr>
        <p:spPr>
          <a:xfrm>
            <a:off x="5541112" y="1238866"/>
            <a:ext cx="4550485" cy="382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Seed release photo?</a:t>
            </a:r>
          </a:p>
        </p:txBody>
      </p:sp>
    </p:spTree>
    <p:extLst>
      <p:ext uri="{BB962C8B-B14F-4D97-AF65-F5344CB8AC3E}">
        <p14:creationId xmlns:p14="http://schemas.microsoft.com/office/powerpoint/2010/main" val="545318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C46644-9356-4D0C-9B6B-624121D1D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38" y="2144695"/>
            <a:ext cx="6319226" cy="4195762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6F218D-5685-4376-BA03-224B8C057A38}"/>
              </a:ext>
            </a:extLst>
          </p:cNvPr>
          <p:cNvSpPr txBox="1">
            <a:spLocks/>
          </p:cNvSpPr>
          <p:nvPr/>
        </p:nvSpPr>
        <p:spPr>
          <a:xfrm>
            <a:off x="523020" y="2091940"/>
            <a:ext cx="455014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Post-hoc analysis shows control plants, regardless of warming, are significantly different than mowed plants, regardless of timing 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Fit a new model with a binary mowing variable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39A7E0-9971-4D8C-9183-1BCB894188EC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308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AA8CF7D-E0C7-41BF-9FC3-054BBC6AC5D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59161995"/>
              </p:ext>
            </p:extLst>
          </p:nvPr>
        </p:nvGraphicFramePr>
        <p:xfrm>
          <a:off x="1561620" y="1943730"/>
          <a:ext cx="354361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355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95261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18.3345***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-1.1804*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</a:tbl>
          </a:graphicData>
        </a:graphic>
      </p:graphicFrame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5D6A899-58C6-4233-9566-BF9D2AAD33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80" y="1498380"/>
            <a:ext cx="4728070" cy="45565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63153C-3970-490C-8D22-2A766F8A05BA}"/>
              </a:ext>
            </a:extLst>
          </p:cNvPr>
          <p:cNvSpPr txBox="1"/>
          <p:nvPr/>
        </p:nvSpPr>
        <p:spPr>
          <a:xfrm>
            <a:off x="140490" y="2302263"/>
            <a:ext cx="151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Warming Alone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9CCC3E5F-19B5-40CC-A52D-0B71BEB29F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044987"/>
              </p:ext>
            </p:extLst>
          </p:nvPr>
        </p:nvGraphicFramePr>
        <p:xfrm>
          <a:off x="1561620" y="3149602"/>
          <a:ext cx="354361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880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85738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18.8645***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-1.7657***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8279CA9-AEA8-45B8-B3B0-F43AC5803145}"/>
              </a:ext>
            </a:extLst>
          </p:cNvPr>
          <p:cNvSpPr txBox="1"/>
          <p:nvPr/>
        </p:nvSpPr>
        <p:spPr>
          <a:xfrm>
            <a:off x="330988" y="3631468"/>
            <a:ext cx="113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Mowing Alone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31495213-8D5E-4CF4-9AD4-96A01CBAF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1241032"/>
              </p:ext>
            </p:extLst>
          </p:nvPr>
        </p:nvGraphicFramePr>
        <p:xfrm>
          <a:off x="1561620" y="4358036"/>
          <a:ext cx="35436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55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19.4443***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-1.7478***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-1.1558*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7079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DD63F0C-6C4A-4D46-B4C3-5450A51850F0}"/>
              </a:ext>
            </a:extLst>
          </p:cNvPr>
          <p:cNvSpPr txBox="1"/>
          <p:nvPr/>
        </p:nvSpPr>
        <p:spPr>
          <a:xfrm>
            <a:off x="140489" y="4841148"/>
            <a:ext cx="151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Mowing and Warming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ED4491-CD07-4325-9483-BFAF77019F1F}"/>
              </a:ext>
            </a:extLst>
          </p:cNvPr>
          <p:cNvSpPr txBox="1"/>
          <p:nvPr/>
        </p:nvSpPr>
        <p:spPr>
          <a:xfrm>
            <a:off x="343876" y="367492"/>
            <a:ext cx="98815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warming, binary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239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1">
            <a:extLst>
              <a:ext uri="{FF2B5EF4-FFF2-40B4-BE49-F238E27FC236}">
                <a16:creationId xmlns:a16="http://schemas.microsoft.com/office/drawing/2014/main" id="{4AD900B1-DCC6-43B5-84C1-FC7BBB5FF95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32087150"/>
              </p:ext>
            </p:extLst>
          </p:nvPr>
        </p:nvGraphicFramePr>
        <p:xfrm>
          <a:off x="1238114" y="2242951"/>
          <a:ext cx="41103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7611">
                  <a:extLst>
                    <a:ext uri="{9D8B030D-6E8A-4147-A177-3AD203B41FA5}">
                      <a16:colId xmlns:a16="http://schemas.microsoft.com/office/drawing/2014/main" val="515020992"/>
                    </a:ext>
                  </a:extLst>
                </a:gridCol>
                <a:gridCol w="1452744">
                  <a:extLst>
                    <a:ext uri="{9D8B030D-6E8A-4147-A177-3AD203B41FA5}">
                      <a16:colId xmlns:a16="http://schemas.microsoft.com/office/drawing/2014/main" val="12067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Mowing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6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Warming and Mowing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0.0154*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1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62871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AFDD77C7-7A8D-4527-BFDE-DFEF3F41A0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0019406"/>
              </p:ext>
            </p:extLst>
          </p:nvPr>
        </p:nvGraphicFramePr>
        <p:xfrm>
          <a:off x="1238117" y="4551082"/>
          <a:ext cx="411035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093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18.8923***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-0.8665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7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Mowed and 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-1.6929 .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70527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A726077-847B-4786-8A01-8EACB9898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5" y="1443876"/>
            <a:ext cx="5013416" cy="5013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2BFD68-1539-4EC6-A7A0-E3C3AE3DE4C1}"/>
              </a:ext>
            </a:extLst>
          </p:cNvPr>
          <p:cNvSpPr txBox="1"/>
          <p:nvPr/>
        </p:nvSpPr>
        <p:spPr>
          <a:xfrm>
            <a:off x="1238115" y="1873619"/>
            <a:ext cx="411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Partial F-test Model Selection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CDCFD-9504-44F5-BAF6-700650D0E057}"/>
              </a:ext>
            </a:extLst>
          </p:cNvPr>
          <p:cNvSpPr txBox="1"/>
          <p:nvPr/>
        </p:nvSpPr>
        <p:spPr>
          <a:xfrm>
            <a:off x="1238114" y="4161379"/>
            <a:ext cx="411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Interaction Model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F11554-D211-45C8-9280-FD7577594A5B}"/>
              </a:ext>
            </a:extLst>
          </p:cNvPr>
          <p:cNvSpPr txBox="1"/>
          <p:nvPr/>
        </p:nvSpPr>
        <p:spPr>
          <a:xfrm>
            <a:off x="343876" y="367492"/>
            <a:ext cx="98815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warming, binary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14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593DE3-6C0B-428C-8A3F-F3D42FA54C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1968848"/>
            <a:ext cx="4550142" cy="41957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Warmed and mowed plants showed the most significant decrease in seed width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Decreased seed width corresponds to increased terminal velocity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Variance in seed width does not fully explain the relationships observed in terminal velocity data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Mowing decreases seed width, which should increase terminal velocity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Previous analysis showed mowing decreased terminal velocity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Increased terminal velocity means seeds disperse a shorter distance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5EE4D-085E-45CA-BB88-0534EB39D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1495887"/>
            <a:ext cx="3629025" cy="4909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EE21C0-8ACD-4495-A59A-37444731FB16}"/>
              </a:ext>
            </a:extLst>
          </p:cNvPr>
          <p:cNvSpPr txBox="1"/>
          <p:nvPr/>
        </p:nvSpPr>
        <p:spPr>
          <a:xfrm>
            <a:off x="343876" y="367492"/>
            <a:ext cx="98815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warming, binary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88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9DAD-BB66-4A0D-B2DB-D899C8F4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" y="629266"/>
            <a:ext cx="3935506" cy="1676603"/>
          </a:xfrm>
        </p:spPr>
        <p:txBody>
          <a:bodyPr>
            <a:normAutofit/>
          </a:bodyPr>
          <a:lstStyle/>
          <a:p>
            <a:r>
              <a:rPr lang="en-US" dirty="0"/>
              <a:t>Research Questions</a:t>
            </a:r>
            <a:endParaRPr lang="en-US" i="1" dirty="0"/>
          </a:p>
        </p:txBody>
      </p:sp>
      <p:sp>
        <p:nvSpPr>
          <p:cNvPr id="1031" name="Content Placeholder 1030">
            <a:extLst>
              <a:ext uri="{FF2B5EF4-FFF2-40B4-BE49-F238E27FC236}">
                <a16:creationId xmlns:a16="http://schemas.microsoft.com/office/drawing/2014/main" id="{AB982853-88D3-4E8E-B740-95D64797E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305870"/>
            <a:ext cx="3651466" cy="39179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Is seed terminal velocity predicted by seed shape parameters?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 what extent do warming and mowing treatments change seed terminal velocity?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Can changes in terminal velocity by treatment be explained by changes in seed shape parameters?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F21A6-485A-4D95-94BA-E3CDE9BB9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233" y="1028699"/>
            <a:ext cx="5282296" cy="5286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A73E0-DF52-450E-A3FF-8FFC29F04891}"/>
              </a:ext>
            </a:extLst>
          </p:cNvPr>
          <p:cNvSpPr txBox="1"/>
          <p:nvPr/>
        </p:nvSpPr>
        <p:spPr>
          <a:xfrm>
            <a:off x="8761095" y="6038076"/>
            <a:ext cx="1468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Teller et al. (2014)</a:t>
            </a:r>
          </a:p>
        </p:txBody>
      </p:sp>
    </p:spTree>
    <p:extLst>
      <p:ext uri="{BB962C8B-B14F-4D97-AF65-F5344CB8AC3E}">
        <p14:creationId xmlns:p14="http://schemas.microsoft.com/office/powerpoint/2010/main" val="2522059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20A76-0D2F-4836-AAA4-F56EF347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3966575"/>
            <a:ext cx="8825657" cy="1915647"/>
          </a:xfrm>
        </p:spPr>
        <p:txBody>
          <a:bodyPr/>
          <a:lstStyle/>
          <a:p>
            <a:r>
              <a:rPr lang="en-US" sz="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 of seed physical properties on terminal velocity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0FD16-FDFD-4BAF-90A6-602DE3105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0124" y="3896239"/>
            <a:ext cx="8825658" cy="368031"/>
          </a:xfrm>
        </p:spPr>
        <p:txBody>
          <a:bodyPr>
            <a:normAutofit/>
          </a:bodyPr>
          <a:lstStyle/>
          <a:p>
            <a:r>
              <a:rPr lang="en-US" sz="1800" i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Question 1:</a:t>
            </a:r>
          </a:p>
        </p:txBody>
      </p:sp>
    </p:spTree>
    <p:extLst>
      <p:ext uri="{BB962C8B-B14F-4D97-AF65-F5344CB8AC3E}">
        <p14:creationId xmlns:p14="http://schemas.microsoft.com/office/powerpoint/2010/main" val="350584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A8717FD-5926-4897-83D8-704E51E9644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3877" y="1838243"/>
              <a:ext cx="11481778" cy="46014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8483">
                      <a:extLst>
                        <a:ext uri="{9D8B030D-6E8A-4147-A177-3AD203B41FA5}">
                          <a16:colId xmlns:a16="http://schemas.microsoft.com/office/drawing/2014/main" val="3458645911"/>
                        </a:ext>
                      </a:extLst>
                    </a:gridCol>
                    <a:gridCol w="1950029">
                      <a:extLst>
                        <a:ext uri="{9D8B030D-6E8A-4147-A177-3AD203B41FA5}">
                          <a16:colId xmlns:a16="http://schemas.microsoft.com/office/drawing/2014/main" val="821784297"/>
                        </a:ext>
                      </a:extLst>
                    </a:gridCol>
                    <a:gridCol w="1336275">
                      <a:extLst>
                        <a:ext uri="{9D8B030D-6E8A-4147-A177-3AD203B41FA5}">
                          <a16:colId xmlns:a16="http://schemas.microsoft.com/office/drawing/2014/main" val="1541038535"/>
                        </a:ext>
                      </a:extLst>
                    </a:gridCol>
                    <a:gridCol w="1545036">
                      <a:extLst>
                        <a:ext uri="{9D8B030D-6E8A-4147-A177-3AD203B41FA5}">
                          <a16:colId xmlns:a16="http://schemas.microsoft.com/office/drawing/2014/main" val="1100276444"/>
                        </a:ext>
                      </a:extLst>
                    </a:gridCol>
                    <a:gridCol w="5081955">
                      <a:extLst>
                        <a:ext uri="{9D8B030D-6E8A-4147-A177-3AD203B41FA5}">
                          <a16:colId xmlns:a16="http://schemas.microsoft.com/office/drawing/2014/main" val="7805676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Calculation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008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TV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1.25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m/s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Response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 terminal velocity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7720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SeedWidth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width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5639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SeedLength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slant height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7795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SeedArea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num>
                                          <m:den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  <a:r>
                            <a:rPr lang="en-GB" baseline="300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  <a:endParaRPr lang="en-GB" baseline="30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base area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175196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SeedAngle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sSup>
                                          <m:sSup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p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GB" i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radians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vertex angle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10156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SeedHeight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height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92773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SeedVol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num>
                                          <m:den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  <a:r>
                            <a:rPr lang="en-GB" baseline="300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  <a:endParaRPr lang="en-GB" baseline="30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volume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7238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A8717FD-5926-4897-83D8-704E51E9644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3877" y="1838243"/>
              <a:ext cx="11481778" cy="46014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8483">
                      <a:extLst>
                        <a:ext uri="{9D8B030D-6E8A-4147-A177-3AD203B41FA5}">
                          <a16:colId xmlns:a16="http://schemas.microsoft.com/office/drawing/2014/main" val="3458645911"/>
                        </a:ext>
                      </a:extLst>
                    </a:gridCol>
                    <a:gridCol w="1950029">
                      <a:extLst>
                        <a:ext uri="{9D8B030D-6E8A-4147-A177-3AD203B41FA5}">
                          <a16:colId xmlns:a16="http://schemas.microsoft.com/office/drawing/2014/main" val="821784297"/>
                        </a:ext>
                      </a:extLst>
                    </a:gridCol>
                    <a:gridCol w="1336275">
                      <a:extLst>
                        <a:ext uri="{9D8B030D-6E8A-4147-A177-3AD203B41FA5}">
                          <a16:colId xmlns:a16="http://schemas.microsoft.com/office/drawing/2014/main" val="1541038535"/>
                        </a:ext>
                      </a:extLst>
                    </a:gridCol>
                    <a:gridCol w="1545036">
                      <a:extLst>
                        <a:ext uri="{9D8B030D-6E8A-4147-A177-3AD203B41FA5}">
                          <a16:colId xmlns:a16="http://schemas.microsoft.com/office/drawing/2014/main" val="1100276444"/>
                        </a:ext>
                      </a:extLst>
                    </a:gridCol>
                    <a:gridCol w="5081955">
                      <a:extLst>
                        <a:ext uri="{9D8B030D-6E8A-4147-A177-3AD203B41FA5}">
                          <a16:colId xmlns:a16="http://schemas.microsoft.com/office/drawing/2014/main" val="7805676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Calculation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008912"/>
                      </a:ext>
                    </a:extLst>
                  </a:tr>
                  <a:tr h="6123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TV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65347" r="-410000" b="-590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m/s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Response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 terminal velocity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7720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SeedWidth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278333" r="-410000" b="-8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width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5639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SeedLength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372131" r="-410000" b="-7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slant height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7795149"/>
                      </a:ext>
                    </a:extLst>
                  </a:tr>
                  <a:tr h="6306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SeedArea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276923" r="-410000" b="-3567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  <a:r>
                            <a:rPr lang="en-GB" baseline="300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  <a:endParaRPr lang="en-GB" baseline="30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base area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17519619"/>
                      </a:ext>
                    </a:extLst>
                  </a:tr>
                  <a:tr h="713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SeedAngle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335043" r="-410000" b="-217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radians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vertex angle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1015683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SeedHeight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343919" r="-410000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height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92773634"/>
                      </a:ext>
                    </a:extLst>
                  </a:tr>
                  <a:tr h="6306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SeedVol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631731" r="-410000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  <a:r>
                            <a:rPr lang="en-GB" baseline="300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  <a:endParaRPr lang="en-GB" baseline="30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volume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7238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39224E1-2069-4DFB-BD5E-541DC38B70C4}"/>
              </a:ext>
            </a:extLst>
          </p:cNvPr>
          <p:cNvSpPr txBox="1"/>
          <p:nvPr/>
        </p:nvSpPr>
        <p:spPr>
          <a:xfrm>
            <a:off x="343877" y="367492"/>
            <a:ext cx="72800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Regression variables</a:t>
            </a:r>
          </a:p>
        </p:txBody>
      </p:sp>
    </p:spTree>
    <p:extLst>
      <p:ext uri="{BB962C8B-B14F-4D97-AF65-F5344CB8AC3E}">
        <p14:creationId xmlns:p14="http://schemas.microsoft.com/office/powerpoint/2010/main" val="2789660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D7AB08-F3AB-4C6C-841B-7A9D8588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200" y="1529862"/>
            <a:ext cx="6348377" cy="5065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55E09A-8420-4AD2-9A12-BFD0F5627EB7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Correlations between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3530D-CD00-4799-BDD9-10358B70B6B3}"/>
              </a:ext>
            </a:extLst>
          </p:cNvPr>
          <p:cNvSpPr txBox="1"/>
          <p:nvPr/>
        </p:nvSpPr>
        <p:spPr>
          <a:xfrm>
            <a:off x="405421" y="1608993"/>
            <a:ext cx="47654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Some predictor variables are highly correlated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Occurs because some variables are calculated from other variables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Will cause multicollinearity issues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Response variable is clearly correlated with several predictors (e.g.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SeedAngle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SeedVol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6165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8CA69-1FB6-4EAD-B4ED-9618913EE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80" y="1524000"/>
            <a:ext cx="6345898" cy="5074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09B6BE-998D-4F85-94F0-06E621B18465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Correlations between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E898A-4111-42FC-B1C2-5729586762D3}"/>
              </a:ext>
            </a:extLst>
          </p:cNvPr>
          <p:cNvSpPr txBox="1"/>
          <p:nvPr/>
        </p:nvSpPr>
        <p:spPr>
          <a:xfrm>
            <a:off x="405421" y="1608993"/>
            <a:ext cx="47654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Some predictor variables are highly correlated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Occurs because some variables are calculated from other variables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Will cause multicollinearity issues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Response variable is clearly correlated with several predictors (e.g.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SeedAngle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SeedVol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8155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343876" y="1803400"/>
          <a:ext cx="11481777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327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2646477">
                  <a:extLst>
                    <a:ext uri="{9D8B030D-6E8A-4147-A177-3AD203B41FA5}">
                      <a16:colId xmlns:a16="http://schemas.microsoft.com/office/drawing/2014/main" val="1318672282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91620510"/>
                    </a:ext>
                  </a:extLst>
                </a:gridCol>
                <a:gridCol w="1381760">
                  <a:extLst>
                    <a:ext uri="{9D8B030D-6E8A-4147-A177-3AD203B41FA5}">
                      <a16:colId xmlns:a16="http://schemas.microsoft.com/office/drawing/2014/main" val="1164219168"/>
                    </a:ext>
                  </a:extLst>
                </a:gridCol>
                <a:gridCol w="1035733">
                  <a:extLst>
                    <a:ext uri="{9D8B030D-6E8A-4147-A177-3AD203B41FA5}">
                      <a16:colId xmlns:a16="http://schemas.microsoft.com/office/drawing/2014/main" val="2361689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Standard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Significance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(Intercept)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1.7939155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0.2871889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-0.0901834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0.0294440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0.00236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0.2323392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0.1394278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0.09650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-0.0012359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0.0020885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0.55438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-0.2098880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0.4396778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0.63339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-0.2336151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0.1535504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0.12902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0.0003648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0.0001638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0.02653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C716C9D-2CA2-4922-89EA-4D7D9D82FCAD}"/>
              </a:ext>
            </a:extLst>
          </p:cNvPr>
          <p:cNvSpPr txBox="1"/>
          <p:nvPr/>
        </p:nvSpPr>
        <p:spPr>
          <a:xfrm>
            <a:off x="343876" y="5148981"/>
            <a:ext cx="11269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Fit model using all predictors with no transformations such that: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TV ~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SeedArea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SeedAngle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SeedHeight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SeedVol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B05C2-560A-4428-B686-11841D863118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Variable selection</a:t>
            </a:r>
          </a:p>
        </p:txBody>
      </p:sp>
    </p:spTree>
    <p:extLst>
      <p:ext uri="{BB962C8B-B14F-4D97-AF65-F5344CB8AC3E}">
        <p14:creationId xmlns:p14="http://schemas.microsoft.com/office/powerpoint/2010/main" val="2750281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9CCBE67464534FB4CD18166BA22260" ma:contentTypeVersion="10" ma:contentTypeDescription="Create a new document." ma:contentTypeScope="" ma:versionID="ddb19cefa0dac336dc4900f7ede98bd6">
  <xsd:schema xmlns:xsd="http://www.w3.org/2001/XMLSchema" xmlns:xs="http://www.w3.org/2001/XMLSchema" xmlns:p="http://schemas.microsoft.com/office/2006/metadata/properties" xmlns:ns3="c09ce9be-fdf1-4e31-a4a5-3fd8073982fc" targetNamespace="http://schemas.microsoft.com/office/2006/metadata/properties" ma:root="true" ma:fieldsID="e8716eacadf69627262332ed4f9b7dae" ns3:_="">
    <xsd:import namespace="c09ce9be-fdf1-4e31-a4a5-3fd8073982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ce9be-fdf1-4e31-a4a5-3fd8073982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24EC5F-35E3-463B-A1D5-40881E4C7C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D3A51E-A82D-482F-B228-706E6FCC62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9ce9be-fdf1-4e31-a4a5-3fd8073982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20831A-B4D1-4BDB-8F4E-B22B5794C88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448</TotalTime>
  <Words>1534</Words>
  <Application>Microsoft Office PowerPoint</Application>
  <PresentationFormat>Widescreen</PresentationFormat>
  <Paragraphs>525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Century Gothic</vt:lpstr>
      <vt:lpstr>Consolas</vt:lpstr>
      <vt:lpstr>Wingdings 3</vt:lpstr>
      <vt:lpstr>Ion</vt:lpstr>
      <vt:lpstr>PowerPoint Presentation</vt:lpstr>
      <vt:lpstr>Study Species: Carduus Nutans</vt:lpstr>
      <vt:lpstr>PowerPoint Presentation</vt:lpstr>
      <vt:lpstr>Research Questions</vt:lpstr>
      <vt:lpstr>Effect of seed physical properties on terminal velocity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 of experimental treatments on terminal velocity</vt:lpstr>
      <vt:lpstr>PowerPoint Presentation</vt:lpstr>
      <vt:lpstr>PowerPoint Presentation</vt:lpstr>
      <vt:lpstr>PowerPoint Presentation</vt:lpstr>
      <vt:lpstr>PowerPoint Presentation</vt:lpstr>
      <vt:lpstr>Effect of experimental treatments on seed physical properties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Howerton, Emily</dc:creator>
  <cp:lastModifiedBy>Trevor D.</cp:lastModifiedBy>
  <cp:revision>25</cp:revision>
  <dcterms:created xsi:type="dcterms:W3CDTF">2019-11-25T19:07:35Z</dcterms:created>
  <dcterms:modified xsi:type="dcterms:W3CDTF">2019-12-05T19:47:47Z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0x010100049CCBE67464534FB4CD18166BA22260</vt:lpwstr>
  </property>
</Properties>
</file>